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32"/>
  </p:notesMasterIdLst>
  <p:sldIdLst>
    <p:sldId id="256" r:id="rId3"/>
    <p:sldId id="258" r:id="rId4"/>
    <p:sldId id="259" r:id="rId5"/>
    <p:sldId id="300" r:id="rId6"/>
    <p:sldId id="260" r:id="rId7"/>
    <p:sldId id="301" r:id="rId8"/>
    <p:sldId id="303" r:id="rId9"/>
    <p:sldId id="305" r:id="rId10"/>
    <p:sldId id="306" r:id="rId11"/>
    <p:sldId id="307" r:id="rId12"/>
    <p:sldId id="308" r:id="rId13"/>
    <p:sldId id="261" r:id="rId14"/>
    <p:sldId id="309" r:id="rId15"/>
    <p:sldId id="310" r:id="rId16"/>
    <p:sldId id="279" r:id="rId17"/>
    <p:sldId id="280" r:id="rId18"/>
    <p:sldId id="287" r:id="rId19"/>
    <p:sldId id="288" r:id="rId20"/>
    <p:sldId id="289" r:id="rId21"/>
    <p:sldId id="290" r:id="rId22"/>
    <p:sldId id="291" r:id="rId23"/>
    <p:sldId id="292" r:id="rId24"/>
    <p:sldId id="293" r:id="rId25"/>
    <p:sldId id="294" r:id="rId26"/>
    <p:sldId id="295" r:id="rId27"/>
    <p:sldId id="296" r:id="rId28"/>
    <p:sldId id="297" r:id="rId29"/>
    <p:sldId id="298" r:id="rId30"/>
    <p:sldId id="299" r:id="rId31"/>
  </p:sldIdLst>
  <p:sldSz cx="9144000" cy="5143500" type="screen16x9"/>
  <p:notesSz cx="6858000" cy="9144000"/>
  <p:embeddedFontLst>
    <p:embeddedFont>
      <p:font typeface="Roboto Medium" panose="020B0604020202020204" charset="0"/>
      <p:regular r:id="rId33"/>
      <p:bold r:id="rId34"/>
      <p:italic r:id="rId35"/>
      <p:boldItalic r:id="rId36"/>
    </p:embeddedFont>
    <p:embeddedFont>
      <p:font typeface="Montserrat" panose="020B0604020202020204" charset="0"/>
      <p:regular r:id="rId37"/>
      <p:bold r:id="rId38"/>
      <p:italic r:id="rId39"/>
      <p:boldItalic r:id="rId40"/>
    </p:embeddedFont>
    <p:embeddedFont>
      <p:font typeface="Roboto" panose="020B0604020202020204" charset="0"/>
      <p:regular r:id="rId41"/>
      <p:bold r:id="rId42"/>
      <p:italic r:id="rId43"/>
      <p:boldItalic r:id="rId44"/>
    </p:embeddedFont>
    <p:embeddedFont>
      <p:font typeface="Proxima Nova" panose="020B0604020202020204" charset="0"/>
      <p:regular r:id="rId45"/>
      <p:bold r:id="rId46"/>
      <p:italic r:id="rId47"/>
      <p:boldItalic r:id="rId48"/>
    </p:embeddedFont>
    <p:embeddedFont>
      <p:font typeface="Mukta ExtraBold" panose="020B0604020202020204" charset="0"/>
      <p:bold r:id="rId49"/>
    </p:embeddedFont>
    <p:embeddedFont>
      <p:font typeface="Lexend Deca Light" panose="020B0604020202020204" charset="0"/>
      <p:regular r:id="rId50"/>
      <p:bold r:id="rId51"/>
    </p:embeddedFont>
    <p:embeddedFont>
      <p:font typeface="Calibri" panose="020F0502020204030204" pitchFamily="34" charset="0"/>
      <p:regular r:id="rId52"/>
      <p:bold r:id="rId53"/>
      <p:italic r:id="rId54"/>
      <p:boldItalic r:id="rId55"/>
    </p:embeddedFont>
    <p:embeddedFont>
      <p:font typeface="Amatic SC" panose="020B0604020202020204" charset="-79"/>
      <p:regular r:id="rId56"/>
      <p:bold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AF5A680-C546-4286-A9E9-D8813CC8F22F}">
  <a:tblStyle styleId="{AAF5A680-C546-4286-A9E9-D8813CC8F22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25" d="100"/>
          <a:sy n="125" d="100"/>
        </p:scale>
        <p:origin x="1116" y="3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7.fntdata"/><Relationship Id="rId21" Type="http://schemas.openxmlformats.org/officeDocument/2006/relationships/slide" Target="slides/slide19.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font" Target="fonts/font18.fntdata"/><Relationship Id="rId55" Type="http://schemas.openxmlformats.org/officeDocument/2006/relationships/font" Target="fonts/font23.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font" Target="fonts/font21.fntdata"/><Relationship Id="rId58"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56" Type="http://schemas.openxmlformats.org/officeDocument/2006/relationships/font" Target="fonts/font24.fntdata"/><Relationship Id="rId8" Type="http://schemas.openxmlformats.org/officeDocument/2006/relationships/slide" Target="slides/slide6.xml"/><Relationship Id="rId51" Type="http://schemas.openxmlformats.org/officeDocument/2006/relationships/font" Target="fonts/font19.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59"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font" Target="fonts/font9.fntdata"/><Relationship Id="rId54"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4.fntdata"/><Relationship Id="rId49" Type="http://schemas.openxmlformats.org/officeDocument/2006/relationships/font" Target="fonts/font17.fntdata"/><Relationship Id="rId57" Type="http://schemas.openxmlformats.org/officeDocument/2006/relationships/font" Target="fonts/font2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12.fntdata"/><Relationship Id="rId52" Type="http://schemas.openxmlformats.org/officeDocument/2006/relationships/font" Target="fonts/font20.fntdata"/><Relationship Id="rId6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s>
</file>

<file path=ppt/media/hdphoto1.wdp>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f54c530ede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f54c530ede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d362d286f3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d362d286f3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57275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d362d286f3_1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d362d286f3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d362d286f3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d362d286f3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95557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d362d286f3_1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d362d286f3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5084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
        <p:cNvGrpSpPr/>
        <p:nvPr/>
      </p:nvGrpSpPr>
      <p:grpSpPr>
        <a:xfrm>
          <a:off x="0" y="0"/>
          <a:ext cx="0" cy="0"/>
          <a:chOff x="0" y="0"/>
          <a:chExt cx="0" cy="0"/>
        </a:xfrm>
      </p:grpSpPr>
      <p:sp>
        <p:nvSpPr>
          <p:cNvPr id="735" name="Google Shape;735;gd362d286f3_1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6" name="Google Shape;736;gd362d286f3_1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e2812c4e9a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e2812c4e9a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9"/>
        <p:cNvGrpSpPr/>
        <p:nvPr/>
      </p:nvGrpSpPr>
      <p:grpSpPr>
        <a:xfrm>
          <a:off x="0" y="0"/>
          <a:ext cx="0" cy="0"/>
          <a:chOff x="0" y="0"/>
          <a:chExt cx="0" cy="0"/>
        </a:xfrm>
      </p:grpSpPr>
      <p:sp>
        <p:nvSpPr>
          <p:cNvPr id="1080" name="Google Shape;1080;gf5e869060e_0_12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1" name="Google Shape;1081;gf5e869060e_0_12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6"/>
        <p:cNvGrpSpPr/>
        <p:nvPr/>
      </p:nvGrpSpPr>
      <p:grpSpPr>
        <a:xfrm>
          <a:off x="0" y="0"/>
          <a:ext cx="0" cy="0"/>
          <a:chOff x="0" y="0"/>
          <a:chExt cx="0" cy="0"/>
        </a:xfrm>
      </p:grpSpPr>
      <p:sp>
        <p:nvSpPr>
          <p:cNvPr id="1417" name="Google Shape;1417;gf5e869060e_0_128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8" name="Google Shape;1418;gf5e869060e_0_128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16"/>
        <p:cNvGrpSpPr/>
        <p:nvPr/>
      </p:nvGrpSpPr>
      <p:grpSpPr>
        <a:xfrm>
          <a:off x="0" y="0"/>
          <a:ext cx="0" cy="0"/>
          <a:chOff x="0" y="0"/>
          <a:chExt cx="0" cy="0"/>
        </a:xfrm>
      </p:grpSpPr>
      <p:sp>
        <p:nvSpPr>
          <p:cNvPr id="7917" name="Google Shape;7917;gf5e869060e_0_19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18" name="Google Shape;7918;gf5e869060e_0_19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43"/>
        <p:cNvGrpSpPr/>
        <p:nvPr/>
      </p:nvGrpSpPr>
      <p:grpSpPr>
        <a:xfrm>
          <a:off x="0" y="0"/>
          <a:ext cx="0" cy="0"/>
          <a:chOff x="0" y="0"/>
          <a:chExt cx="0" cy="0"/>
        </a:xfrm>
      </p:grpSpPr>
      <p:sp>
        <p:nvSpPr>
          <p:cNvPr id="8344" name="Google Shape;8344;gf5e869060e_0_198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5" name="Google Shape;8345;gf5e869060e_0_198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f5e869060e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f5e869060e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6"/>
        <p:cNvGrpSpPr/>
        <p:nvPr/>
      </p:nvGrpSpPr>
      <p:grpSpPr>
        <a:xfrm>
          <a:off x="0" y="0"/>
          <a:ext cx="0" cy="0"/>
          <a:chOff x="0" y="0"/>
          <a:chExt cx="0" cy="0"/>
        </a:xfrm>
      </p:grpSpPr>
      <p:sp>
        <p:nvSpPr>
          <p:cNvPr id="8507" name="Google Shape;8507;gf5e869060e_0_199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08" name="Google Shape;8508;gf5e869060e_0_19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8"/>
        <p:cNvGrpSpPr/>
        <p:nvPr/>
      </p:nvGrpSpPr>
      <p:grpSpPr>
        <a:xfrm>
          <a:off x="0" y="0"/>
          <a:ext cx="0" cy="0"/>
          <a:chOff x="0" y="0"/>
          <a:chExt cx="0" cy="0"/>
        </a:xfrm>
      </p:grpSpPr>
      <p:sp>
        <p:nvSpPr>
          <p:cNvPr id="8909" name="Google Shape;8909;gf5e869060e_0_20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0" name="Google Shape;8910;gf5e869060e_0_20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9"/>
        <p:cNvGrpSpPr/>
        <p:nvPr/>
      </p:nvGrpSpPr>
      <p:grpSpPr>
        <a:xfrm>
          <a:off x="0" y="0"/>
          <a:ext cx="0" cy="0"/>
          <a:chOff x="0" y="0"/>
          <a:chExt cx="0" cy="0"/>
        </a:xfrm>
      </p:grpSpPr>
      <p:sp>
        <p:nvSpPr>
          <p:cNvPr id="9280" name="Google Shape;9280;gf5e869060e_0_20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81" name="Google Shape;9281;gf5e869060e_0_20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1"/>
        <p:cNvGrpSpPr/>
        <p:nvPr/>
      </p:nvGrpSpPr>
      <p:grpSpPr>
        <a:xfrm>
          <a:off x="0" y="0"/>
          <a:ext cx="0" cy="0"/>
          <a:chOff x="0" y="0"/>
          <a:chExt cx="0" cy="0"/>
        </a:xfrm>
      </p:grpSpPr>
      <p:sp>
        <p:nvSpPr>
          <p:cNvPr id="9582" name="Google Shape;9582;gf5e869060e_0_210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83" name="Google Shape;9583;gf5e869060e_0_21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3"/>
        <p:cNvGrpSpPr/>
        <p:nvPr/>
      </p:nvGrpSpPr>
      <p:grpSpPr>
        <a:xfrm>
          <a:off x="0" y="0"/>
          <a:ext cx="0" cy="0"/>
          <a:chOff x="0" y="0"/>
          <a:chExt cx="0" cy="0"/>
        </a:xfrm>
      </p:grpSpPr>
      <p:sp>
        <p:nvSpPr>
          <p:cNvPr id="9874" name="Google Shape;9874;gf5e869060e_0_21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75" name="Google Shape;9875;gf5e869060e_0_21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2"/>
        <p:cNvGrpSpPr/>
        <p:nvPr/>
      </p:nvGrpSpPr>
      <p:grpSpPr>
        <a:xfrm>
          <a:off x="0" y="0"/>
          <a:ext cx="0" cy="0"/>
          <a:chOff x="0" y="0"/>
          <a:chExt cx="0" cy="0"/>
        </a:xfrm>
      </p:grpSpPr>
      <p:sp>
        <p:nvSpPr>
          <p:cNvPr id="10233" name="Google Shape;10233;gf5e869060e_0_21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34" name="Google Shape;10234;gf5e869060e_0_21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49"/>
        <p:cNvGrpSpPr/>
        <p:nvPr/>
      </p:nvGrpSpPr>
      <p:grpSpPr>
        <a:xfrm>
          <a:off x="0" y="0"/>
          <a:ext cx="0" cy="0"/>
          <a:chOff x="0" y="0"/>
          <a:chExt cx="0" cy="0"/>
        </a:xfrm>
      </p:grpSpPr>
      <p:sp>
        <p:nvSpPr>
          <p:cNvPr id="10650" name="Google Shape;10650;gf5e869060e_0_22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51" name="Google Shape;10651;gf5e869060e_0_22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89"/>
        <p:cNvGrpSpPr/>
        <p:nvPr/>
      </p:nvGrpSpPr>
      <p:grpSpPr>
        <a:xfrm>
          <a:off x="0" y="0"/>
          <a:ext cx="0" cy="0"/>
          <a:chOff x="0" y="0"/>
          <a:chExt cx="0" cy="0"/>
        </a:xfrm>
      </p:grpSpPr>
      <p:sp>
        <p:nvSpPr>
          <p:cNvPr id="10990" name="Google Shape;10990;gf5e869060e_0_224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91" name="Google Shape;10991;gf5e869060e_0_224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7"/>
        <p:cNvGrpSpPr/>
        <p:nvPr/>
      </p:nvGrpSpPr>
      <p:grpSpPr>
        <a:xfrm>
          <a:off x="0" y="0"/>
          <a:ext cx="0" cy="0"/>
          <a:chOff x="0" y="0"/>
          <a:chExt cx="0" cy="0"/>
        </a:xfrm>
      </p:grpSpPr>
      <p:sp>
        <p:nvSpPr>
          <p:cNvPr id="11178" name="Google Shape;11178;gf5e869060e_0_226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79" name="Google Shape;11179;gf5e869060e_0_226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d362d286f3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d362d286f3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d362d286f3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d362d286f3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14071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f5e869060e_0_24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f5e869060e_0_24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d362d286f3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d362d286f3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34613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d362d286f3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d362d286f3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30547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d362d286f3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d362d286f3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23609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d362d286f3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d362d286f3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11363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20000" y="902400"/>
            <a:ext cx="2873100" cy="3023400"/>
          </a:xfrm>
          <a:prstGeom prst="roundRect">
            <a:avLst>
              <a:gd name="adj" fmla="val 90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 name="Google Shape;10;p2"/>
          <p:cNvSpPr/>
          <p:nvPr/>
        </p:nvSpPr>
        <p:spPr>
          <a:xfrm>
            <a:off x="3737075" y="902400"/>
            <a:ext cx="5063100" cy="3023400"/>
          </a:xfrm>
          <a:prstGeom prst="roundRect">
            <a:avLst>
              <a:gd name="adj" fmla="val 909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 name="Google Shape;11;p2"/>
          <p:cNvSpPr/>
          <p:nvPr/>
        </p:nvSpPr>
        <p:spPr>
          <a:xfrm rot="-5400000">
            <a:off x="5607825" y="-1098550"/>
            <a:ext cx="1650900" cy="1884300"/>
          </a:xfrm>
          <a:prstGeom prst="pie">
            <a:avLst>
              <a:gd name="adj1" fmla="val 5346063"/>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5400000">
            <a:off x="117300" y="4218500"/>
            <a:ext cx="1649700" cy="1884300"/>
          </a:xfrm>
          <a:prstGeom prst="pie">
            <a:avLst>
              <a:gd name="adj1" fmla="val 5346063"/>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txBox="1">
            <a:spLocks noGrp="1"/>
          </p:cNvSpPr>
          <p:nvPr>
            <p:ph type="subTitle" idx="1"/>
          </p:nvPr>
        </p:nvSpPr>
        <p:spPr>
          <a:xfrm>
            <a:off x="997950" y="1155250"/>
            <a:ext cx="2317200" cy="853800"/>
          </a:xfrm>
          <a:prstGeom prst="rect">
            <a:avLst/>
          </a:prstGeom>
          <a:noFill/>
        </p:spPr>
        <p:txBody>
          <a:bodyPr spcFirstLastPara="1" wrap="square" lIns="91425" tIns="91425" rIns="91425" bIns="91425" anchor="ctr" anchorCtr="0">
            <a:noAutofit/>
          </a:bodyPr>
          <a:lstStyle>
            <a:lvl1pPr lvl="0">
              <a:lnSpc>
                <a:spcPct val="100000"/>
              </a:lnSpc>
              <a:spcBef>
                <a:spcPts val="0"/>
              </a:spcBef>
              <a:spcAft>
                <a:spcPts val="0"/>
              </a:spcAft>
              <a:buClr>
                <a:schemeClr val="lt1"/>
              </a:buClr>
              <a:buSzPts val="1400"/>
              <a:buNone/>
              <a:defRPr sz="1800">
                <a:solidFill>
                  <a:schemeClr val="l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ctrTitle"/>
          </p:nvPr>
        </p:nvSpPr>
        <p:spPr>
          <a:xfrm>
            <a:off x="4088675" y="998510"/>
            <a:ext cx="4353600" cy="16419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Clr>
                <a:schemeClr val="lt1"/>
              </a:buClr>
              <a:buSzPts val="5200"/>
              <a:buNone/>
              <a:defRPr sz="3800">
                <a:solidFill>
                  <a:schemeClr val="lt1"/>
                </a:solidFill>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grpSp>
        <p:nvGrpSpPr>
          <p:cNvPr id="15" name="Google Shape;15;p2"/>
          <p:cNvGrpSpPr/>
          <p:nvPr/>
        </p:nvGrpSpPr>
        <p:grpSpPr>
          <a:xfrm>
            <a:off x="230983" y="145925"/>
            <a:ext cx="482458" cy="241200"/>
            <a:chOff x="719996" y="145925"/>
            <a:chExt cx="482458" cy="241200"/>
          </a:xfrm>
        </p:grpSpPr>
        <p:sp>
          <p:nvSpPr>
            <p:cNvPr id="16" name="Google Shape;16;p2"/>
            <p:cNvSpPr/>
            <p:nvPr/>
          </p:nvSpPr>
          <p:spPr>
            <a:xfrm rot="10800000">
              <a:off x="719996" y="145925"/>
              <a:ext cx="241200" cy="241200"/>
            </a:xfrm>
            <a:prstGeom prst="pie">
              <a:avLst>
                <a:gd name="adj1" fmla="val 5457876"/>
                <a:gd name="adj2" fmla="val 16200000"/>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10800000">
              <a:off x="961254" y="145925"/>
              <a:ext cx="241200" cy="241200"/>
            </a:xfrm>
            <a:prstGeom prst="ellipse">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rot="10800000">
            <a:off x="8430558" y="145925"/>
            <a:ext cx="482458" cy="241200"/>
            <a:chOff x="719996" y="145925"/>
            <a:chExt cx="482458" cy="241200"/>
          </a:xfrm>
        </p:grpSpPr>
        <p:sp>
          <p:nvSpPr>
            <p:cNvPr id="19" name="Google Shape;19;p2"/>
            <p:cNvSpPr/>
            <p:nvPr/>
          </p:nvSpPr>
          <p:spPr>
            <a:xfrm rot="10800000">
              <a:off x="719996" y="145925"/>
              <a:ext cx="241200" cy="241200"/>
            </a:xfrm>
            <a:prstGeom prst="pie">
              <a:avLst>
                <a:gd name="adj1" fmla="val 5457876"/>
                <a:gd name="adj2" fmla="val 16200000"/>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0800000">
              <a:off x="961254" y="145925"/>
              <a:ext cx="241200" cy="241200"/>
            </a:xfrm>
            <a:prstGeom prst="ellipse">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07"/>
        <p:cNvGrpSpPr/>
        <p:nvPr/>
      </p:nvGrpSpPr>
      <p:grpSpPr>
        <a:xfrm>
          <a:off x="0" y="0"/>
          <a:ext cx="0" cy="0"/>
          <a:chOff x="0" y="0"/>
          <a:chExt cx="0" cy="0"/>
        </a:xfrm>
      </p:grpSpPr>
      <p:grpSp>
        <p:nvGrpSpPr>
          <p:cNvPr id="308" name="Google Shape;308;p24"/>
          <p:cNvGrpSpPr/>
          <p:nvPr/>
        </p:nvGrpSpPr>
        <p:grpSpPr>
          <a:xfrm>
            <a:off x="230983" y="145925"/>
            <a:ext cx="482458" cy="241200"/>
            <a:chOff x="719996" y="145925"/>
            <a:chExt cx="482458" cy="241200"/>
          </a:xfrm>
        </p:grpSpPr>
        <p:sp>
          <p:nvSpPr>
            <p:cNvPr id="309" name="Google Shape;309;p24"/>
            <p:cNvSpPr/>
            <p:nvPr/>
          </p:nvSpPr>
          <p:spPr>
            <a:xfrm rot="10800000">
              <a:off x="719996" y="145925"/>
              <a:ext cx="241200" cy="241200"/>
            </a:xfrm>
            <a:prstGeom prst="pie">
              <a:avLst>
                <a:gd name="adj1" fmla="val 5457876"/>
                <a:gd name="adj2" fmla="val 16200000"/>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4"/>
            <p:cNvSpPr/>
            <p:nvPr/>
          </p:nvSpPr>
          <p:spPr>
            <a:xfrm rot="10800000">
              <a:off x="961254" y="145925"/>
              <a:ext cx="241200" cy="241200"/>
            </a:xfrm>
            <a:prstGeom prst="ellipse">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24"/>
          <p:cNvGrpSpPr/>
          <p:nvPr/>
        </p:nvGrpSpPr>
        <p:grpSpPr>
          <a:xfrm rot="10800000">
            <a:off x="8430558" y="145925"/>
            <a:ext cx="482458" cy="241200"/>
            <a:chOff x="719996" y="145925"/>
            <a:chExt cx="482458" cy="241200"/>
          </a:xfrm>
        </p:grpSpPr>
        <p:sp>
          <p:nvSpPr>
            <p:cNvPr id="312" name="Google Shape;312;p24"/>
            <p:cNvSpPr/>
            <p:nvPr/>
          </p:nvSpPr>
          <p:spPr>
            <a:xfrm rot="10800000">
              <a:off x="719996" y="145925"/>
              <a:ext cx="241200" cy="241200"/>
            </a:xfrm>
            <a:prstGeom prst="pie">
              <a:avLst>
                <a:gd name="adj1" fmla="val 5457876"/>
                <a:gd name="adj2" fmla="val 16200000"/>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4"/>
            <p:cNvSpPr/>
            <p:nvPr/>
          </p:nvSpPr>
          <p:spPr>
            <a:xfrm rot="10800000">
              <a:off x="961254" y="145925"/>
              <a:ext cx="241200" cy="241200"/>
            </a:xfrm>
            <a:prstGeom prst="ellipse">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1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18"/>
        <p:cNvGrpSpPr/>
        <p:nvPr/>
      </p:nvGrpSpPr>
      <p:grpSpPr>
        <a:xfrm>
          <a:off x="0" y="0"/>
          <a:ext cx="0" cy="0"/>
          <a:chOff x="0" y="0"/>
          <a:chExt cx="0" cy="0"/>
        </a:xfrm>
      </p:grpSpPr>
      <p:sp>
        <p:nvSpPr>
          <p:cNvPr id="319" name="Google Shape;319;p2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3"/>
          <p:cNvSpPr/>
          <p:nvPr/>
        </p:nvSpPr>
        <p:spPr>
          <a:xfrm rot="10800000">
            <a:off x="-886037" y="3297000"/>
            <a:ext cx="1649700" cy="1884300"/>
          </a:xfrm>
          <a:prstGeom prst="pie">
            <a:avLst>
              <a:gd name="adj1" fmla="val 5346063"/>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3" name="Google Shape;23;p3"/>
          <p:cNvSpPr/>
          <p:nvPr/>
        </p:nvSpPr>
        <p:spPr>
          <a:xfrm rot="-5400000">
            <a:off x="5607825" y="-1098550"/>
            <a:ext cx="1650900" cy="1884300"/>
          </a:xfrm>
          <a:prstGeom prst="pie">
            <a:avLst>
              <a:gd name="adj1" fmla="val 5346063"/>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txBox="1">
            <a:spLocks noGrp="1"/>
          </p:cNvSpPr>
          <p:nvPr>
            <p:ph type="title"/>
          </p:nvPr>
        </p:nvSpPr>
        <p:spPr>
          <a:xfrm>
            <a:off x="4259450" y="1490050"/>
            <a:ext cx="4008300" cy="10749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5" name="Google Shape;25;p3"/>
          <p:cNvSpPr txBox="1">
            <a:spLocks noGrp="1"/>
          </p:cNvSpPr>
          <p:nvPr>
            <p:ph type="title" idx="2" hasCustomPrompt="1"/>
          </p:nvPr>
        </p:nvSpPr>
        <p:spPr>
          <a:xfrm>
            <a:off x="719825" y="902400"/>
            <a:ext cx="2023200" cy="1949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10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6" name="Google Shape;26;p3"/>
          <p:cNvSpPr txBox="1">
            <a:spLocks noGrp="1"/>
          </p:cNvSpPr>
          <p:nvPr>
            <p:ph type="subTitle" idx="1"/>
          </p:nvPr>
        </p:nvSpPr>
        <p:spPr>
          <a:xfrm>
            <a:off x="4259450" y="2650850"/>
            <a:ext cx="2780700" cy="68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7" name="Google Shape;27;p3"/>
          <p:cNvGrpSpPr/>
          <p:nvPr/>
        </p:nvGrpSpPr>
        <p:grpSpPr>
          <a:xfrm>
            <a:off x="230983" y="145925"/>
            <a:ext cx="482458" cy="241200"/>
            <a:chOff x="719996" y="145925"/>
            <a:chExt cx="482458" cy="241200"/>
          </a:xfrm>
        </p:grpSpPr>
        <p:sp>
          <p:nvSpPr>
            <p:cNvPr id="28" name="Google Shape;28;p3"/>
            <p:cNvSpPr/>
            <p:nvPr/>
          </p:nvSpPr>
          <p:spPr>
            <a:xfrm rot="10800000">
              <a:off x="719996" y="145925"/>
              <a:ext cx="241200" cy="241200"/>
            </a:xfrm>
            <a:prstGeom prst="pie">
              <a:avLst>
                <a:gd name="adj1" fmla="val 5457876"/>
                <a:gd name="adj2" fmla="val 16200000"/>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10800000">
              <a:off x="961254" y="145925"/>
              <a:ext cx="241200" cy="241200"/>
            </a:xfrm>
            <a:prstGeom prst="ellipse">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3"/>
          <p:cNvGrpSpPr/>
          <p:nvPr/>
        </p:nvGrpSpPr>
        <p:grpSpPr>
          <a:xfrm rot="10800000">
            <a:off x="8430558" y="145925"/>
            <a:ext cx="482458" cy="241200"/>
            <a:chOff x="719996" y="145925"/>
            <a:chExt cx="482458" cy="241200"/>
          </a:xfrm>
        </p:grpSpPr>
        <p:sp>
          <p:nvSpPr>
            <p:cNvPr id="31" name="Google Shape;31;p3"/>
            <p:cNvSpPr/>
            <p:nvPr/>
          </p:nvSpPr>
          <p:spPr>
            <a:xfrm rot="10800000">
              <a:off x="719996" y="145925"/>
              <a:ext cx="241200" cy="241200"/>
            </a:xfrm>
            <a:prstGeom prst="pie">
              <a:avLst>
                <a:gd name="adj1" fmla="val 5457876"/>
                <a:gd name="adj2" fmla="val 16200000"/>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10800000">
              <a:off x="961254" y="145925"/>
              <a:ext cx="241200" cy="241200"/>
            </a:xfrm>
            <a:prstGeom prst="ellipse">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5"/>
        <p:cNvGrpSpPr/>
        <p:nvPr/>
      </p:nvGrpSpPr>
      <p:grpSpPr>
        <a:xfrm>
          <a:off x="0" y="0"/>
          <a:ext cx="0" cy="0"/>
          <a:chOff x="0" y="0"/>
          <a:chExt cx="0" cy="0"/>
        </a:xfrm>
      </p:grpSpPr>
      <p:sp>
        <p:nvSpPr>
          <p:cNvPr id="56" name="Google Shape;56;p6"/>
          <p:cNvSpPr txBox="1">
            <a:spLocks noGrp="1"/>
          </p:cNvSpPr>
          <p:nvPr>
            <p:ph type="title"/>
          </p:nvPr>
        </p:nvSpPr>
        <p:spPr>
          <a:xfrm>
            <a:off x="720000" y="525250"/>
            <a:ext cx="7704000" cy="572100"/>
          </a:xfrm>
          <a:prstGeom prst="rect">
            <a:avLst/>
          </a:prstGeom>
          <a:noFill/>
        </p:spPr>
        <p:txBody>
          <a:bodyPr spcFirstLastPara="1" wrap="square" lIns="0" tIns="0" rIns="0" bIns="0" anchor="ctr"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7" name="Google Shape;57;p6"/>
          <p:cNvGrpSpPr/>
          <p:nvPr/>
        </p:nvGrpSpPr>
        <p:grpSpPr>
          <a:xfrm>
            <a:off x="230983" y="145925"/>
            <a:ext cx="482458" cy="241200"/>
            <a:chOff x="719996" y="145925"/>
            <a:chExt cx="482458" cy="241200"/>
          </a:xfrm>
        </p:grpSpPr>
        <p:sp>
          <p:nvSpPr>
            <p:cNvPr id="58" name="Google Shape;58;p6"/>
            <p:cNvSpPr/>
            <p:nvPr/>
          </p:nvSpPr>
          <p:spPr>
            <a:xfrm rot="10800000">
              <a:off x="719996" y="145925"/>
              <a:ext cx="241200" cy="241200"/>
            </a:xfrm>
            <a:prstGeom prst="pie">
              <a:avLst>
                <a:gd name="adj1" fmla="val 5457876"/>
                <a:gd name="adj2" fmla="val 16200000"/>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rot="10800000">
              <a:off x="961254" y="145925"/>
              <a:ext cx="241200" cy="241200"/>
            </a:xfrm>
            <a:prstGeom prst="ellipse">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60;p6"/>
          <p:cNvGrpSpPr/>
          <p:nvPr/>
        </p:nvGrpSpPr>
        <p:grpSpPr>
          <a:xfrm rot="10800000">
            <a:off x="8430558" y="145925"/>
            <a:ext cx="482458" cy="241200"/>
            <a:chOff x="719996" y="145925"/>
            <a:chExt cx="482458" cy="241200"/>
          </a:xfrm>
        </p:grpSpPr>
        <p:sp>
          <p:nvSpPr>
            <p:cNvPr id="61" name="Google Shape;61;p6"/>
            <p:cNvSpPr/>
            <p:nvPr/>
          </p:nvSpPr>
          <p:spPr>
            <a:xfrm rot="10800000">
              <a:off x="719996" y="145925"/>
              <a:ext cx="241200" cy="241200"/>
            </a:xfrm>
            <a:prstGeom prst="pie">
              <a:avLst>
                <a:gd name="adj1" fmla="val 5457876"/>
                <a:gd name="adj2" fmla="val 16200000"/>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6"/>
            <p:cNvSpPr/>
            <p:nvPr/>
          </p:nvSpPr>
          <p:spPr>
            <a:xfrm rot="10800000">
              <a:off x="961254" y="145925"/>
              <a:ext cx="241200" cy="241200"/>
            </a:xfrm>
            <a:prstGeom prst="ellipse">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6"/>
          <p:cNvSpPr/>
          <p:nvPr/>
        </p:nvSpPr>
        <p:spPr>
          <a:xfrm rot="10800000">
            <a:off x="-886037" y="3297000"/>
            <a:ext cx="1649700" cy="1884300"/>
          </a:xfrm>
          <a:prstGeom prst="pie">
            <a:avLst>
              <a:gd name="adj1" fmla="val 5346063"/>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6"/>
        <p:cNvGrpSpPr/>
        <p:nvPr/>
      </p:nvGrpSpPr>
      <p:grpSpPr>
        <a:xfrm>
          <a:off x="0" y="0"/>
          <a:ext cx="0" cy="0"/>
          <a:chOff x="0" y="0"/>
          <a:chExt cx="0" cy="0"/>
        </a:xfrm>
      </p:grpSpPr>
      <p:sp>
        <p:nvSpPr>
          <p:cNvPr id="87" name="Google Shape;87;p9"/>
          <p:cNvSpPr/>
          <p:nvPr/>
        </p:nvSpPr>
        <p:spPr>
          <a:xfrm rot="5400000">
            <a:off x="117300" y="4218500"/>
            <a:ext cx="1649700" cy="1884300"/>
          </a:xfrm>
          <a:prstGeom prst="pie">
            <a:avLst>
              <a:gd name="adj1" fmla="val 5346063"/>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9"/>
          <p:cNvSpPr/>
          <p:nvPr/>
        </p:nvSpPr>
        <p:spPr>
          <a:xfrm>
            <a:off x="8328850" y="2143050"/>
            <a:ext cx="1649700" cy="1884300"/>
          </a:xfrm>
          <a:prstGeom prst="pie">
            <a:avLst>
              <a:gd name="adj1" fmla="val 5346063"/>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9"/>
          <p:cNvSpPr txBox="1">
            <a:spLocks noGrp="1"/>
          </p:cNvSpPr>
          <p:nvPr>
            <p:ph type="title"/>
          </p:nvPr>
        </p:nvSpPr>
        <p:spPr>
          <a:xfrm>
            <a:off x="1033325" y="1247725"/>
            <a:ext cx="3114300" cy="1262100"/>
          </a:xfrm>
          <a:prstGeom prst="rect">
            <a:avLst/>
          </a:prstGeom>
        </p:spPr>
        <p:txBody>
          <a:bodyPr spcFirstLastPara="1" wrap="square" lIns="91425" tIns="91425" rIns="91425" bIns="91425" anchor="ctr" anchorCtr="0">
            <a:noAutofit/>
          </a:bodyPr>
          <a:lstStyle>
            <a:lvl1pPr lvl="0" rtl="0">
              <a:lnSpc>
                <a:spcPct val="70000"/>
              </a:lnSpc>
              <a:spcBef>
                <a:spcPts val="0"/>
              </a:spcBef>
              <a:spcAft>
                <a:spcPts val="0"/>
              </a:spcAft>
              <a:buSzPts val="3600"/>
              <a:buNone/>
              <a:defRPr sz="3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0" name="Google Shape;90;p9"/>
          <p:cNvSpPr txBox="1">
            <a:spLocks noGrp="1"/>
          </p:cNvSpPr>
          <p:nvPr>
            <p:ph type="subTitle" idx="1"/>
          </p:nvPr>
        </p:nvSpPr>
        <p:spPr>
          <a:xfrm>
            <a:off x="726875" y="2868875"/>
            <a:ext cx="5404800" cy="146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91" name="Google Shape;91;p9"/>
          <p:cNvGrpSpPr/>
          <p:nvPr/>
        </p:nvGrpSpPr>
        <p:grpSpPr>
          <a:xfrm>
            <a:off x="230983" y="145925"/>
            <a:ext cx="482458" cy="241200"/>
            <a:chOff x="719996" y="145925"/>
            <a:chExt cx="482458" cy="241200"/>
          </a:xfrm>
        </p:grpSpPr>
        <p:sp>
          <p:nvSpPr>
            <p:cNvPr id="92" name="Google Shape;92;p9"/>
            <p:cNvSpPr/>
            <p:nvPr/>
          </p:nvSpPr>
          <p:spPr>
            <a:xfrm rot="10800000">
              <a:off x="719996" y="145925"/>
              <a:ext cx="241200" cy="241200"/>
            </a:xfrm>
            <a:prstGeom prst="pie">
              <a:avLst>
                <a:gd name="adj1" fmla="val 5457876"/>
                <a:gd name="adj2" fmla="val 16200000"/>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9"/>
            <p:cNvSpPr/>
            <p:nvPr/>
          </p:nvSpPr>
          <p:spPr>
            <a:xfrm rot="10800000">
              <a:off x="961254" y="145925"/>
              <a:ext cx="241200" cy="241200"/>
            </a:xfrm>
            <a:prstGeom prst="ellipse">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9"/>
          <p:cNvGrpSpPr/>
          <p:nvPr/>
        </p:nvGrpSpPr>
        <p:grpSpPr>
          <a:xfrm rot="10800000">
            <a:off x="8430558" y="145925"/>
            <a:ext cx="482458" cy="241200"/>
            <a:chOff x="719996" y="145925"/>
            <a:chExt cx="482458" cy="241200"/>
          </a:xfrm>
        </p:grpSpPr>
        <p:sp>
          <p:nvSpPr>
            <p:cNvPr id="95" name="Google Shape;95;p9"/>
            <p:cNvSpPr/>
            <p:nvPr/>
          </p:nvSpPr>
          <p:spPr>
            <a:xfrm rot="10800000">
              <a:off x="719996" y="145925"/>
              <a:ext cx="241200" cy="241200"/>
            </a:xfrm>
            <a:prstGeom prst="pie">
              <a:avLst>
                <a:gd name="adj1" fmla="val 5457876"/>
                <a:gd name="adj2" fmla="val 16200000"/>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9"/>
            <p:cNvSpPr/>
            <p:nvPr/>
          </p:nvSpPr>
          <p:spPr>
            <a:xfrm rot="10800000">
              <a:off x="961254" y="145925"/>
              <a:ext cx="241200" cy="241200"/>
            </a:xfrm>
            <a:prstGeom prst="ellipse">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7"/>
        <p:cNvGrpSpPr/>
        <p:nvPr/>
      </p:nvGrpSpPr>
      <p:grpSpPr>
        <a:xfrm>
          <a:off x="0" y="0"/>
          <a:ext cx="0" cy="0"/>
          <a:chOff x="0" y="0"/>
          <a:chExt cx="0" cy="0"/>
        </a:xfrm>
      </p:grpSpPr>
      <p:sp>
        <p:nvSpPr>
          <p:cNvPr id="98" name="Google Shape;98;p10"/>
          <p:cNvSpPr txBox="1">
            <a:spLocks noGrp="1"/>
          </p:cNvSpPr>
          <p:nvPr>
            <p:ph type="title"/>
          </p:nvPr>
        </p:nvSpPr>
        <p:spPr>
          <a:xfrm>
            <a:off x="907149" y="858508"/>
            <a:ext cx="2660400" cy="1876200"/>
          </a:xfrm>
          <a:prstGeom prst="rect">
            <a:avLst/>
          </a:prstGeom>
          <a:noFill/>
        </p:spPr>
        <p:txBody>
          <a:bodyPr spcFirstLastPara="1" wrap="square" lIns="0" tIns="0" rIns="0" bIns="0" anchor="ctr"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9" name="Google Shape;99;p10"/>
          <p:cNvGrpSpPr/>
          <p:nvPr/>
        </p:nvGrpSpPr>
        <p:grpSpPr>
          <a:xfrm>
            <a:off x="230983" y="145925"/>
            <a:ext cx="482458" cy="241200"/>
            <a:chOff x="719996" y="145925"/>
            <a:chExt cx="482458" cy="241200"/>
          </a:xfrm>
        </p:grpSpPr>
        <p:sp>
          <p:nvSpPr>
            <p:cNvPr id="100" name="Google Shape;100;p10"/>
            <p:cNvSpPr/>
            <p:nvPr/>
          </p:nvSpPr>
          <p:spPr>
            <a:xfrm rot="10800000">
              <a:off x="719996" y="145925"/>
              <a:ext cx="241200" cy="241200"/>
            </a:xfrm>
            <a:prstGeom prst="pie">
              <a:avLst>
                <a:gd name="adj1" fmla="val 5457876"/>
                <a:gd name="adj2" fmla="val 16200000"/>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10800000">
              <a:off x="961254" y="145925"/>
              <a:ext cx="241200" cy="241200"/>
            </a:xfrm>
            <a:prstGeom prst="ellipse">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10"/>
          <p:cNvGrpSpPr/>
          <p:nvPr/>
        </p:nvGrpSpPr>
        <p:grpSpPr>
          <a:xfrm rot="10800000">
            <a:off x="8430558" y="145925"/>
            <a:ext cx="482458" cy="241200"/>
            <a:chOff x="719996" y="145925"/>
            <a:chExt cx="482458" cy="241200"/>
          </a:xfrm>
        </p:grpSpPr>
        <p:sp>
          <p:nvSpPr>
            <p:cNvPr id="103" name="Google Shape;103;p10"/>
            <p:cNvSpPr/>
            <p:nvPr/>
          </p:nvSpPr>
          <p:spPr>
            <a:xfrm rot="10800000">
              <a:off x="719996" y="145925"/>
              <a:ext cx="241200" cy="241200"/>
            </a:xfrm>
            <a:prstGeom prst="pie">
              <a:avLst>
                <a:gd name="adj1" fmla="val 5457876"/>
                <a:gd name="adj2" fmla="val 16200000"/>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0"/>
            <p:cNvSpPr/>
            <p:nvPr/>
          </p:nvSpPr>
          <p:spPr>
            <a:xfrm rot="10800000">
              <a:off x="961254" y="145925"/>
              <a:ext cx="241200" cy="241200"/>
            </a:xfrm>
            <a:prstGeom prst="ellipse">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7"/>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18"/>
        <p:cNvGrpSpPr/>
        <p:nvPr/>
      </p:nvGrpSpPr>
      <p:grpSpPr>
        <a:xfrm>
          <a:off x="0" y="0"/>
          <a:ext cx="0" cy="0"/>
          <a:chOff x="0" y="0"/>
          <a:chExt cx="0" cy="0"/>
        </a:xfrm>
      </p:grpSpPr>
      <p:sp>
        <p:nvSpPr>
          <p:cNvPr id="119" name="Google Shape;119;p13"/>
          <p:cNvSpPr/>
          <p:nvPr/>
        </p:nvSpPr>
        <p:spPr>
          <a:xfrm rot="10800000">
            <a:off x="-886037" y="3297000"/>
            <a:ext cx="1649700" cy="1884300"/>
          </a:xfrm>
          <a:prstGeom prst="pie">
            <a:avLst>
              <a:gd name="adj1" fmla="val 5346063"/>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0" name="Google Shape;120;p13"/>
          <p:cNvSpPr txBox="1">
            <a:spLocks noGrp="1"/>
          </p:cNvSpPr>
          <p:nvPr>
            <p:ph type="title"/>
          </p:nvPr>
        </p:nvSpPr>
        <p:spPr>
          <a:xfrm>
            <a:off x="720000" y="525250"/>
            <a:ext cx="7704000" cy="572100"/>
          </a:xfrm>
          <a:prstGeom prst="rect">
            <a:avLst/>
          </a:prstGeom>
          <a:noFill/>
        </p:spPr>
        <p:txBody>
          <a:bodyPr spcFirstLastPara="1" wrap="square" lIns="0" tIns="0" rIns="0" bIns="0" anchor="ctr"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1" name="Google Shape;121;p13"/>
          <p:cNvSpPr txBox="1"/>
          <p:nvPr/>
        </p:nvSpPr>
        <p:spPr>
          <a:xfrm>
            <a:off x="1571075" y="1112350"/>
            <a:ext cx="2832000" cy="39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000">
              <a:solidFill>
                <a:schemeClr val="dk1"/>
              </a:solidFill>
              <a:latin typeface="Mukta ExtraBold"/>
              <a:ea typeface="Mukta ExtraBold"/>
              <a:cs typeface="Mukta ExtraBold"/>
              <a:sym typeface="Mukta ExtraBold"/>
            </a:endParaRPr>
          </a:p>
        </p:txBody>
      </p:sp>
      <p:sp>
        <p:nvSpPr>
          <p:cNvPr id="122" name="Google Shape;122;p13"/>
          <p:cNvSpPr txBox="1"/>
          <p:nvPr/>
        </p:nvSpPr>
        <p:spPr>
          <a:xfrm>
            <a:off x="861243" y="1317256"/>
            <a:ext cx="615000" cy="63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200">
              <a:solidFill>
                <a:schemeClr val="dk1"/>
              </a:solidFill>
              <a:latin typeface="Mukta ExtraBold"/>
              <a:ea typeface="Mukta ExtraBold"/>
              <a:cs typeface="Mukta ExtraBold"/>
              <a:sym typeface="Mukta ExtraBold"/>
            </a:endParaRPr>
          </a:p>
        </p:txBody>
      </p:sp>
      <p:sp>
        <p:nvSpPr>
          <p:cNvPr id="123" name="Google Shape;123;p13"/>
          <p:cNvSpPr txBox="1"/>
          <p:nvPr/>
        </p:nvSpPr>
        <p:spPr>
          <a:xfrm>
            <a:off x="1571075" y="1444000"/>
            <a:ext cx="2832000" cy="53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600">
              <a:solidFill>
                <a:schemeClr val="dk1"/>
              </a:solidFill>
              <a:latin typeface="Roboto"/>
              <a:ea typeface="Roboto"/>
              <a:cs typeface="Roboto"/>
              <a:sym typeface="Roboto"/>
            </a:endParaRPr>
          </a:p>
        </p:txBody>
      </p:sp>
      <p:sp>
        <p:nvSpPr>
          <p:cNvPr id="124" name="Google Shape;124;p13"/>
          <p:cNvSpPr txBox="1"/>
          <p:nvPr/>
        </p:nvSpPr>
        <p:spPr>
          <a:xfrm>
            <a:off x="1571075" y="2366409"/>
            <a:ext cx="2832000" cy="39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000">
              <a:solidFill>
                <a:schemeClr val="dk1"/>
              </a:solidFill>
              <a:latin typeface="Mukta ExtraBold"/>
              <a:ea typeface="Mukta ExtraBold"/>
              <a:cs typeface="Mukta ExtraBold"/>
              <a:sym typeface="Mukta ExtraBold"/>
            </a:endParaRPr>
          </a:p>
        </p:txBody>
      </p:sp>
      <p:sp>
        <p:nvSpPr>
          <p:cNvPr id="125" name="Google Shape;125;p13"/>
          <p:cNvSpPr txBox="1"/>
          <p:nvPr/>
        </p:nvSpPr>
        <p:spPr>
          <a:xfrm>
            <a:off x="861243" y="2583821"/>
            <a:ext cx="615000" cy="63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200">
              <a:solidFill>
                <a:schemeClr val="dk1"/>
              </a:solidFill>
              <a:latin typeface="Mukta ExtraBold"/>
              <a:ea typeface="Mukta ExtraBold"/>
              <a:cs typeface="Mukta ExtraBold"/>
              <a:sym typeface="Mukta ExtraBold"/>
            </a:endParaRPr>
          </a:p>
        </p:txBody>
      </p:sp>
      <p:sp>
        <p:nvSpPr>
          <p:cNvPr id="126" name="Google Shape;126;p13"/>
          <p:cNvSpPr txBox="1"/>
          <p:nvPr/>
        </p:nvSpPr>
        <p:spPr>
          <a:xfrm>
            <a:off x="1571075" y="2701183"/>
            <a:ext cx="2832000" cy="53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600">
              <a:solidFill>
                <a:schemeClr val="dk1"/>
              </a:solidFill>
              <a:latin typeface="Roboto"/>
              <a:ea typeface="Roboto"/>
              <a:cs typeface="Roboto"/>
              <a:sym typeface="Roboto"/>
            </a:endParaRPr>
          </a:p>
        </p:txBody>
      </p:sp>
      <p:sp>
        <p:nvSpPr>
          <p:cNvPr id="127" name="Google Shape;127;p13"/>
          <p:cNvSpPr txBox="1"/>
          <p:nvPr/>
        </p:nvSpPr>
        <p:spPr>
          <a:xfrm>
            <a:off x="5478125" y="1444000"/>
            <a:ext cx="2832000" cy="53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600">
              <a:solidFill>
                <a:schemeClr val="dk1"/>
              </a:solidFill>
              <a:latin typeface="Roboto"/>
              <a:ea typeface="Roboto"/>
              <a:cs typeface="Roboto"/>
              <a:sym typeface="Roboto"/>
            </a:endParaRPr>
          </a:p>
        </p:txBody>
      </p:sp>
      <p:sp>
        <p:nvSpPr>
          <p:cNvPr id="128" name="Google Shape;128;p13"/>
          <p:cNvSpPr txBox="1"/>
          <p:nvPr/>
        </p:nvSpPr>
        <p:spPr>
          <a:xfrm>
            <a:off x="5478125" y="1112350"/>
            <a:ext cx="2832000" cy="39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000">
              <a:solidFill>
                <a:schemeClr val="dk1"/>
              </a:solidFill>
              <a:latin typeface="Mukta ExtraBold"/>
              <a:ea typeface="Mukta ExtraBold"/>
              <a:cs typeface="Mukta ExtraBold"/>
              <a:sym typeface="Mukta ExtraBold"/>
            </a:endParaRPr>
          </a:p>
        </p:txBody>
      </p:sp>
      <p:sp>
        <p:nvSpPr>
          <p:cNvPr id="129" name="Google Shape;129;p13"/>
          <p:cNvSpPr txBox="1"/>
          <p:nvPr/>
        </p:nvSpPr>
        <p:spPr>
          <a:xfrm>
            <a:off x="4749399" y="1317256"/>
            <a:ext cx="615000" cy="63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200">
              <a:solidFill>
                <a:schemeClr val="dk1"/>
              </a:solidFill>
              <a:latin typeface="Mukta ExtraBold"/>
              <a:ea typeface="Mukta ExtraBold"/>
              <a:cs typeface="Mukta ExtraBold"/>
              <a:sym typeface="Mukta ExtraBold"/>
            </a:endParaRPr>
          </a:p>
        </p:txBody>
      </p:sp>
      <p:sp>
        <p:nvSpPr>
          <p:cNvPr id="130" name="Google Shape;130;p13"/>
          <p:cNvSpPr txBox="1"/>
          <p:nvPr/>
        </p:nvSpPr>
        <p:spPr>
          <a:xfrm>
            <a:off x="5478125" y="2366400"/>
            <a:ext cx="2832000" cy="39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000">
              <a:solidFill>
                <a:schemeClr val="dk1"/>
              </a:solidFill>
              <a:latin typeface="Mukta ExtraBold"/>
              <a:ea typeface="Mukta ExtraBold"/>
              <a:cs typeface="Mukta ExtraBold"/>
              <a:sym typeface="Mukta ExtraBold"/>
            </a:endParaRPr>
          </a:p>
        </p:txBody>
      </p:sp>
      <p:sp>
        <p:nvSpPr>
          <p:cNvPr id="131" name="Google Shape;131;p13"/>
          <p:cNvSpPr txBox="1"/>
          <p:nvPr/>
        </p:nvSpPr>
        <p:spPr>
          <a:xfrm>
            <a:off x="4749399" y="2583821"/>
            <a:ext cx="615000" cy="63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200">
              <a:solidFill>
                <a:schemeClr val="dk1"/>
              </a:solidFill>
              <a:latin typeface="Mukta ExtraBold"/>
              <a:ea typeface="Mukta ExtraBold"/>
              <a:cs typeface="Mukta ExtraBold"/>
              <a:sym typeface="Mukta ExtraBold"/>
            </a:endParaRPr>
          </a:p>
        </p:txBody>
      </p:sp>
      <p:sp>
        <p:nvSpPr>
          <p:cNvPr id="132" name="Google Shape;132;p13"/>
          <p:cNvSpPr txBox="1"/>
          <p:nvPr/>
        </p:nvSpPr>
        <p:spPr>
          <a:xfrm>
            <a:off x="5478125" y="2701187"/>
            <a:ext cx="2832000" cy="53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600">
              <a:solidFill>
                <a:schemeClr val="dk1"/>
              </a:solidFill>
              <a:latin typeface="Roboto"/>
              <a:ea typeface="Roboto"/>
              <a:cs typeface="Roboto"/>
              <a:sym typeface="Roboto"/>
            </a:endParaRPr>
          </a:p>
        </p:txBody>
      </p:sp>
      <p:sp>
        <p:nvSpPr>
          <p:cNvPr id="133" name="Google Shape;133;p13"/>
          <p:cNvSpPr txBox="1"/>
          <p:nvPr/>
        </p:nvSpPr>
        <p:spPr>
          <a:xfrm>
            <a:off x="1571075" y="3623600"/>
            <a:ext cx="2832000" cy="39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000">
              <a:solidFill>
                <a:schemeClr val="dk1"/>
              </a:solidFill>
              <a:latin typeface="Mukta ExtraBold"/>
              <a:ea typeface="Mukta ExtraBold"/>
              <a:cs typeface="Mukta ExtraBold"/>
              <a:sym typeface="Mukta ExtraBold"/>
            </a:endParaRPr>
          </a:p>
        </p:txBody>
      </p:sp>
      <p:sp>
        <p:nvSpPr>
          <p:cNvPr id="134" name="Google Shape;134;p13"/>
          <p:cNvSpPr txBox="1"/>
          <p:nvPr/>
        </p:nvSpPr>
        <p:spPr>
          <a:xfrm>
            <a:off x="861243" y="3829382"/>
            <a:ext cx="615000" cy="63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200">
              <a:solidFill>
                <a:schemeClr val="dk1"/>
              </a:solidFill>
              <a:latin typeface="Mukta ExtraBold"/>
              <a:ea typeface="Mukta ExtraBold"/>
              <a:cs typeface="Mukta ExtraBold"/>
              <a:sym typeface="Mukta ExtraBold"/>
            </a:endParaRPr>
          </a:p>
        </p:txBody>
      </p:sp>
      <p:sp>
        <p:nvSpPr>
          <p:cNvPr id="135" name="Google Shape;135;p13"/>
          <p:cNvSpPr txBox="1"/>
          <p:nvPr/>
        </p:nvSpPr>
        <p:spPr>
          <a:xfrm>
            <a:off x="1571075" y="3958375"/>
            <a:ext cx="2832000" cy="53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600">
              <a:solidFill>
                <a:schemeClr val="dk1"/>
              </a:solidFill>
              <a:latin typeface="Roboto"/>
              <a:ea typeface="Roboto"/>
              <a:cs typeface="Roboto"/>
              <a:sym typeface="Roboto"/>
            </a:endParaRPr>
          </a:p>
        </p:txBody>
      </p:sp>
      <p:sp>
        <p:nvSpPr>
          <p:cNvPr id="136" name="Google Shape;136;p13"/>
          <p:cNvSpPr txBox="1"/>
          <p:nvPr/>
        </p:nvSpPr>
        <p:spPr>
          <a:xfrm>
            <a:off x="5478125" y="3623600"/>
            <a:ext cx="2832000" cy="39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000">
              <a:solidFill>
                <a:schemeClr val="dk1"/>
              </a:solidFill>
              <a:latin typeface="Mukta ExtraBold"/>
              <a:ea typeface="Mukta ExtraBold"/>
              <a:cs typeface="Mukta ExtraBold"/>
              <a:sym typeface="Mukta ExtraBold"/>
            </a:endParaRPr>
          </a:p>
        </p:txBody>
      </p:sp>
      <p:sp>
        <p:nvSpPr>
          <p:cNvPr id="137" name="Google Shape;137;p13"/>
          <p:cNvSpPr txBox="1"/>
          <p:nvPr/>
        </p:nvSpPr>
        <p:spPr>
          <a:xfrm>
            <a:off x="4749399" y="3829382"/>
            <a:ext cx="615000" cy="63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200">
              <a:solidFill>
                <a:schemeClr val="dk1"/>
              </a:solidFill>
              <a:latin typeface="Mukta ExtraBold"/>
              <a:ea typeface="Mukta ExtraBold"/>
              <a:cs typeface="Mukta ExtraBold"/>
              <a:sym typeface="Mukta ExtraBold"/>
            </a:endParaRPr>
          </a:p>
        </p:txBody>
      </p:sp>
      <p:sp>
        <p:nvSpPr>
          <p:cNvPr id="138" name="Google Shape;138;p13"/>
          <p:cNvSpPr txBox="1"/>
          <p:nvPr/>
        </p:nvSpPr>
        <p:spPr>
          <a:xfrm>
            <a:off x="5478125" y="3958375"/>
            <a:ext cx="2832000" cy="53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600">
              <a:solidFill>
                <a:schemeClr val="dk1"/>
              </a:solidFill>
              <a:latin typeface="Roboto"/>
              <a:ea typeface="Roboto"/>
              <a:cs typeface="Roboto"/>
              <a:sym typeface="Roboto"/>
            </a:endParaRPr>
          </a:p>
        </p:txBody>
      </p:sp>
      <p:sp>
        <p:nvSpPr>
          <p:cNvPr id="139" name="Google Shape;139;p13"/>
          <p:cNvSpPr txBox="1">
            <a:spLocks noGrp="1"/>
          </p:cNvSpPr>
          <p:nvPr>
            <p:ph type="title" idx="2"/>
          </p:nvPr>
        </p:nvSpPr>
        <p:spPr>
          <a:xfrm>
            <a:off x="1445500" y="1339939"/>
            <a:ext cx="2832000" cy="3903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0" name="Google Shape;140;p13"/>
          <p:cNvSpPr txBox="1">
            <a:spLocks noGrp="1"/>
          </p:cNvSpPr>
          <p:nvPr>
            <p:ph type="title" idx="3" hasCustomPrompt="1"/>
          </p:nvPr>
        </p:nvSpPr>
        <p:spPr>
          <a:xfrm>
            <a:off x="618363" y="1363026"/>
            <a:ext cx="875700" cy="83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1" name="Google Shape;141;p13"/>
          <p:cNvSpPr txBox="1">
            <a:spLocks noGrp="1"/>
          </p:cNvSpPr>
          <p:nvPr>
            <p:ph type="subTitle" idx="1"/>
          </p:nvPr>
        </p:nvSpPr>
        <p:spPr>
          <a:xfrm>
            <a:off x="1445500" y="1671601"/>
            <a:ext cx="2832000" cy="53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2" name="Google Shape;142;p13"/>
          <p:cNvSpPr txBox="1">
            <a:spLocks noGrp="1"/>
          </p:cNvSpPr>
          <p:nvPr>
            <p:ph type="title" idx="4"/>
          </p:nvPr>
        </p:nvSpPr>
        <p:spPr>
          <a:xfrm>
            <a:off x="1445500" y="2547086"/>
            <a:ext cx="2832000" cy="3903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3" name="Google Shape;143;p13"/>
          <p:cNvSpPr txBox="1">
            <a:spLocks noGrp="1"/>
          </p:cNvSpPr>
          <p:nvPr>
            <p:ph type="title" idx="5" hasCustomPrompt="1"/>
          </p:nvPr>
        </p:nvSpPr>
        <p:spPr>
          <a:xfrm>
            <a:off x="618363" y="2552751"/>
            <a:ext cx="875700" cy="83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4" name="Google Shape;144;p13"/>
          <p:cNvSpPr txBox="1">
            <a:spLocks noGrp="1"/>
          </p:cNvSpPr>
          <p:nvPr>
            <p:ph type="subTitle" idx="6"/>
          </p:nvPr>
        </p:nvSpPr>
        <p:spPr>
          <a:xfrm>
            <a:off x="1445500" y="2881860"/>
            <a:ext cx="2832000" cy="53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5" name="Google Shape;145;p13"/>
          <p:cNvSpPr txBox="1">
            <a:spLocks noGrp="1"/>
          </p:cNvSpPr>
          <p:nvPr>
            <p:ph type="subTitle" idx="7"/>
          </p:nvPr>
        </p:nvSpPr>
        <p:spPr>
          <a:xfrm>
            <a:off x="5705200" y="1671589"/>
            <a:ext cx="2832000" cy="53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6" name="Google Shape;146;p13"/>
          <p:cNvSpPr txBox="1">
            <a:spLocks noGrp="1"/>
          </p:cNvSpPr>
          <p:nvPr>
            <p:ph type="title" idx="8"/>
          </p:nvPr>
        </p:nvSpPr>
        <p:spPr>
          <a:xfrm>
            <a:off x="5705200" y="1339939"/>
            <a:ext cx="2832000" cy="3903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7" name="Google Shape;147;p13"/>
          <p:cNvSpPr txBox="1">
            <a:spLocks noGrp="1"/>
          </p:cNvSpPr>
          <p:nvPr>
            <p:ph type="title" idx="9" hasCustomPrompt="1"/>
          </p:nvPr>
        </p:nvSpPr>
        <p:spPr>
          <a:xfrm>
            <a:off x="4878063" y="1363026"/>
            <a:ext cx="875700" cy="83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8" name="Google Shape;148;p13"/>
          <p:cNvSpPr txBox="1">
            <a:spLocks noGrp="1"/>
          </p:cNvSpPr>
          <p:nvPr>
            <p:ph type="title" idx="13"/>
          </p:nvPr>
        </p:nvSpPr>
        <p:spPr>
          <a:xfrm>
            <a:off x="5705200" y="2547076"/>
            <a:ext cx="2832000" cy="3903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9" name="Google Shape;149;p13"/>
          <p:cNvSpPr txBox="1">
            <a:spLocks noGrp="1"/>
          </p:cNvSpPr>
          <p:nvPr>
            <p:ph type="title" idx="14" hasCustomPrompt="1"/>
          </p:nvPr>
        </p:nvSpPr>
        <p:spPr>
          <a:xfrm>
            <a:off x="4878063" y="2552751"/>
            <a:ext cx="875700" cy="83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0" name="Google Shape;150;p13"/>
          <p:cNvSpPr txBox="1">
            <a:spLocks noGrp="1"/>
          </p:cNvSpPr>
          <p:nvPr>
            <p:ph type="subTitle" idx="15"/>
          </p:nvPr>
        </p:nvSpPr>
        <p:spPr>
          <a:xfrm>
            <a:off x="5705200" y="2881863"/>
            <a:ext cx="2832000" cy="53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1" name="Google Shape;151;p13"/>
          <p:cNvSpPr txBox="1">
            <a:spLocks noGrp="1"/>
          </p:cNvSpPr>
          <p:nvPr>
            <p:ph type="title" idx="16"/>
          </p:nvPr>
        </p:nvSpPr>
        <p:spPr>
          <a:xfrm>
            <a:off x="1445500" y="3728076"/>
            <a:ext cx="2832000" cy="3903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2" name="Google Shape;152;p13"/>
          <p:cNvSpPr txBox="1">
            <a:spLocks noGrp="1"/>
          </p:cNvSpPr>
          <p:nvPr>
            <p:ph type="title" idx="17" hasCustomPrompt="1"/>
          </p:nvPr>
        </p:nvSpPr>
        <p:spPr>
          <a:xfrm>
            <a:off x="618363" y="3742476"/>
            <a:ext cx="875700" cy="83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3" name="Google Shape;153;p13"/>
          <p:cNvSpPr txBox="1">
            <a:spLocks noGrp="1"/>
          </p:cNvSpPr>
          <p:nvPr>
            <p:ph type="subTitle" idx="18"/>
          </p:nvPr>
        </p:nvSpPr>
        <p:spPr>
          <a:xfrm>
            <a:off x="1445500" y="4062851"/>
            <a:ext cx="2832000" cy="53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4" name="Google Shape;154;p13"/>
          <p:cNvSpPr txBox="1">
            <a:spLocks noGrp="1"/>
          </p:cNvSpPr>
          <p:nvPr>
            <p:ph type="title" idx="19"/>
          </p:nvPr>
        </p:nvSpPr>
        <p:spPr>
          <a:xfrm>
            <a:off x="5705200" y="3728076"/>
            <a:ext cx="2832000" cy="3903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5" name="Google Shape;155;p13"/>
          <p:cNvSpPr txBox="1">
            <a:spLocks noGrp="1"/>
          </p:cNvSpPr>
          <p:nvPr>
            <p:ph type="title" idx="20" hasCustomPrompt="1"/>
          </p:nvPr>
        </p:nvSpPr>
        <p:spPr>
          <a:xfrm>
            <a:off x="4878063" y="3742476"/>
            <a:ext cx="875700" cy="83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6" name="Google Shape;156;p13"/>
          <p:cNvSpPr txBox="1">
            <a:spLocks noGrp="1"/>
          </p:cNvSpPr>
          <p:nvPr>
            <p:ph type="subTitle" idx="21"/>
          </p:nvPr>
        </p:nvSpPr>
        <p:spPr>
          <a:xfrm>
            <a:off x="5705200" y="4062851"/>
            <a:ext cx="2832000" cy="53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157" name="Google Shape;157;p13"/>
          <p:cNvGrpSpPr/>
          <p:nvPr/>
        </p:nvGrpSpPr>
        <p:grpSpPr>
          <a:xfrm>
            <a:off x="230983" y="145925"/>
            <a:ext cx="482458" cy="241200"/>
            <a:chOff x="719996" y="145925"/>
            <a:chExt cx="482458" cy="241200"/>
          </a:xfrm>
        </p:grpSpPr>
        <p:sp>
          <p:nvSpPr>
            <p:cNvPr id="158" name="Google Shape;158;p13"/>
            <p:cNvSpPr/>
            <p:nvPr/>
          </p:nvSpPr>
          <p:spPr>
            <a:xfrm rot="10800000">
              <a:off x="719996" y="145925"/>
              <a:ext cx="241200" cy="241200"/>
            </a:xfrm>
            <a:prstGeom prst="pie">
              <a:avLst>
                <a:gd name="adj1" fmla="val 5457876"/>
                <a:gd name="adj2" fmla="val 16200000"/>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3"/>
            <p:cNvSpPr/>
            <p:nvPr/>
          </p:nvSpPr>
          <p:spPr>
            <a:xfrm rot="10800000">
              <a:off x="961254" y="145925"/>
              <a:ext cx="241200" cy="241200"/>
            </a:xfrm>
            <a:prstGeom prst="ellipse">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60;p13"/>
          <p:cNvGrpSpPr/>
          <p:nvPr/>
        </p:nvGrpSpPr>
        <p:grpSpPr>
          <a:xfrm rot="10800000">
            <a:off x="8430558" y="145925"/>
            <a:ext cx="482458" cy="241200"/>
            <a:chOff x="719996" y="145925"/>
            <a:chExt cx="482458" cy="241200"/>
          </a:xfrm>
        </p:grpSpPr>
        <p:sp>
          <p:nvSpPr>
            <p:cNvPr id="161" name="Google Shape;161;p13"/>
            <p:cNvSpPr/>
            <p:nvPr/>
          </p:nvSpPr>
          <p:spPr>
            <a:xfrm rot="10800000">
              <a:off x="719996" y="145925"/>
              <a:ext cx="241200" cy="241200"/>
            </a:xfrm>
            <a:prstGeom prst="pie">
              <a:avLst>
                <a:gd name="adj1" fmla="val 5457876"/>
                <a:gd name="adj2" fmla="val 16200000"/>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3"/>
            <p:cNvSpPr/>
            <p:nvPr/>
          </p:nvSpPr>
          <p:spPr>
            <a:xfrm rot="10800000">
              <a:off x="961254" y="145925"/>
              <a:ext cx="241200" cy="241200"/>
            </a:xfrm>
            <a:prstGeom prst="ellipse">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86"/>
        <p:cNvGrpSpPr/>
        <p:nvPr/>
      </p:nvGrpSpPr>
      <p:grpSpPr>
        <a:xfrm>
          <a:off x="0" y="0"/>
          <a:ext cx="0" cy="0"/>
          <a:chOff x="0" y="0"/>
          <a:chExt cx="0" cy="0"/>
        </a:xfrm>
      </p:grpSpPr>
      <p:sp>
        <p:nvSpPr>
          <p:cNvPr id="187" name="Google Shape;187;p16"/>
          <p:cNvSpPr txBox="1">
            <a:spLocks noGrp="1"/>
          </p:cNvSpPr>
          <p:nvPr>
            <p:ph type="title"/>
          </p:nvPr>
        </p:nvSpPr>
        <p:spPr>
          <a:xfrm>
            <a:off x="719226" y="2490400"/>
            <a:ext cx="1678500" cy="365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8" name="Google Shape;188;p16"/>
          <p:cNvSpPr txBox="1">
            <a:spLocks noGrp="1"/>
          </p:cNvSpPr>
          <p:nvPr>
            <p:ph type="subTitle" idx="1"/>
          </p:nvPr>
        </p:nvSpPr>
        <p:spPr>
          <a:xfrm>
            <a:off x="719225" y="2947608"/>
            <a:ext cx="2103300" cy="73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9" name="Google Shape;189;p16"/>
          <p:cNvSpPr txBox="1">
            <a:spLocks noGrp="1"/>
          </p:cNvSpPr>
          <p:nvPr>
            <p:ph type="title" idx="2"/>
          </p:nvPr>
        </p:nvSpPr>
        <p:spPr>
          <a:xfrm>
            <a:off x="3509251" y="2490400"/>
            <a:ext cx="1678500" cy="365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0" name="Google Shape;190;p16"/>
          <p:cNvSpPr txBox="1">
            <a:spLocks noGrp="1"/>
          </p:cNvSpPr>
          <p:nvPr>
            <p:ph type="subTitle" idx="3"/>
          </p:nvPr>
        </p:nvSpPr>
        <p:spPr>
          <a:xfrm>
            <a:off x="3509250" y="2947608"/>
            <a:ext cx="2103300" cy="73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 name="Google Shape;191;p16"/>
          <p:cNvSpPr txBox="1">
            <a:spLocks noGrp="1"/>
          </p:cNvSpPr>
          <p:nvPr>
            <p:ph type="title" idx="4"/>
          </p:nvPr>
        </p:nvSpPr>
        <p:spPr>
          <a:xfrm>
            <a:off x="6278051" y="2490400"/>
            <a:ext cx="1738200" cy="365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2" name="Google Shape;192;p16"/>
          <p:cNvSpPr txBox="1">
            <a:spLocks noGrp="1"/>
          </p:cNvSpPr>
          <p:nvPr>
            <p:ph type="subTitle" idx="5"/>
          </p:nvPr>
        </p:nvSpPr>
        <p:spPr>
          <a:xfrm>
            <a:off x="6278050" y="2947608"/>
            <a:ext cx="2103300" cy="73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 name="Google Shape;193;p16"/>
          <p:cNvSpPr txBox="1">
            <a:spLocks noGrp="1"/>
          </p:cNvSpPr>
          <p:nvPr>
            <p:ph type="title" idx="6"/>
          </p:nvPr>
        </p:nvSpPr>
        <p:spPr>
          <a:xfrm>
            <a:off x="720000" y="525250"/>
            <a:ext cx="7704000" cy="572100"/>
          </a:xfrm>
          <a:prstGeom prst="rect">
            <a:avLst/>
          </a:prstGeom>
          <a:noFill/>
        </p:spPr>
        <p:txBody>
          <a:bodyPr spcFirstLastPara="1" wrap="square" lIns="0" tIns="0" rIns="0" bIns="0" anchor="ctr"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94" name="Google Shape;194;p16"/>
          <p:cNvGrpSpPr/>
          <p:nvPr/>
        </p:nvGrpSpPr>
        <p:grpSpPr>
          <a:xfrm>
            <a:off x="230983" y="145925"/>
            <a:ext cx="482458" cy="241200"/>
            <a:chOff x="719996" y="145925"/>
            <a:chExt cx="482458" cy="241200"/>
          </a:xfrm>
        </p:grpSpPr>
        <p:sp>
          <p:nvSpPr>
            <p:cNvPr id="195" name="Google Shape;195;p16"/>
            <p:cNvSpPr/>
            <p:nvPr/>
          </p:nvSpPr>
          <p:spPr>
            <a:xfrm rot="10800000">
              <a:off x="719996" y="145925"/>
              <a:ext cx="241200" cy="241200"/>
            </a:xfrm>
            <a:prstGeom prst="pie">
              <a:avLst>
                <a:gd name="adj1" fmla="val 5457876"/>
                <a:gd name="adj2" fmla="val 16200000"/>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6"/>
            <p:cNvSpPr/>
            <p:nvPr/>
          </p:nvSpPr>
          <p:spPr>
            <a:xfrm rot="10800000">
              <a:off x="961254" y="145925"/>
              <a:ext cx="241200" cy="241200"/>
            </a:xfrm>
            <a:prstGeom prst="ellipse">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197;p16"/>
          <p:cNvGrpSpPr/>
          <p:nvPr/>
        </p:nvGrpSpPr>
        <p:grpSpPr>
          <a:xfrm rot="10800000">
            <a:off x="8430558" y="145925"/>
            <a:ext cx="482458" cy="241200"/>
            <a:chOff x="719996" y="145925"/>
            <a:chExt cx="482458" cy="241200"/>
          </a:xfrm>
        </p:grpSpPr>
        <p:sp>
          <p:nvSpPr>
            <p:cNvPr id="198" name="Google Shape;198;p16"/>
            <p:cNvSpPr/>
            <p:nvPr/>
          </p:nvSpPr>
          <p:spPr>
            <a:xfrm rot="10800000">
              <a:off x="719996" y="145925"/>
              <a:ext cx="241200" cy="241200"/>
            </a:xfrm>
            <a:prstGeom prst="pie">
              <a:avLst>
                <a:gd name="adj1" fmla="val 5457876"/>
                <a:gd name="adj2" fmla="val 16200000"/>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6"/>
            <p:cNvSpPr/>
            <p:nvPr/>
          </p:nvSpPr>
          <p:spPr>
            <a:xfrm rot="10800000">
              <a:off x="961254" y="145925"/>
              <a:ext cx="241200" cy="241200"/>
            </a:xfrm>
            <a:prstGeom prst="ellipse">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 name="Google Shape;200;p16"/>
          <p:cNvSpPr/>
          <p:nvPr/>
        </p:nvSpPr>
        <p:spPr>
          <a:xfrm rot="5400000">
            <a:off x="7377000" y="4206680"/>
            <a:ext cx="1649700" cy="1884300"/>
          </a:xfrm>
          <a:prstGeom prst="pie">
            <a:avLst>
              <a:gd name="adj1" fmla="val 5346063"/>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6"/>
          <p:cNvSpPr/>
          <p:nvPr/>
        </p:nvSpPr>
        <p:spPr>
          <a:xfrm rot="10800000">
            <a:off x="-886037" y="2733950"/>
            <a:ext cx="1649700" cy="1884300"/>
          </a:xfrm>
          <a:prstGeom prst="pie">
            <a:avLst>
              <a:gd name="adj1" fmla="val 5346063"/>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95"/>
        <p:cNvGrpSpPr/>
        <p:nvPr/>
      </p:nvGrpSpPr>
      <p:grpSpPr>
        <a:xfrm>
          <a:off x="0" y="0"/>
          <a:ext cx="0" cy="0"/>
          <a:chOff x="0" y="0"/>
          <a:chExt cx="0" cy="0"/>
        </a:xfrm>
      </p:grpSpPr>
      <p:sp>
        <p:nvSpPr>
          <p:cNvPr id="296" name="Google Shape;296;p23"/>
          <p:cNvSpPr/>
          <p:nvPr/>
        </p:nvSpPr>
        <p:spPr>
          <a:xfrm flipH="1">
            <a:off x="339000" y="902400"/>
            <a:ext cx="5063100" cy="3023400"/>
          </a:xfrm>
          <a:prstGeom prst="roundRect">
            <a:avLst>
              <a:gd name="adj" fmla="val 909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97" name="Google Shape;297;p23"/>
          <p:cNvSpPr/>
          <p:nvPr/>
        </p:nvSpPr>
        <p:spPr>
          <a:xfrm flipH="1">
            <a:off x="5546200" y="902400"/>
            <a:ext cx="3300900" cy="3023400"/>
          </a:xfrm>
          <a:prstGeom prst="roundRect">
            <a:avLst>
              <a:gd name="adj" fmla="val 90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98" name="Google Shape;298;p23"/>
          <p:cNvSpPr txBox="1">
            <a:spLocks noGrp="1"/>
          </p:cNvSpPr>
          <p:nvPr>
            <p:ph type="ctrTitle"/>
          </p:nvPr>
        </p:nvSpPr>
        <p:spPr>
          <a:xfrm>
            <a:off x="711575" y="1169788"/>
            <a:ext cx="4690500" cy="1185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5200"/>
              <a:buNone/>
              <a:defRPr sz="8000">
                <a:solidFill>
                  <a:schemeClr val="l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99" name="Google Shape;299;p23"/>
          <p:cNvSpPr txBox="1">
            <a:spLocks noGrp="1"/>
          </p:cNvSpPr>
          <p:nvPr>
            <p:ph type="subTitle" idx="1"/>
          </p:nvPr>
        </p:nvSpPr>
        <p:spPr>
          <a:xfrm>
            <a:off x="711575" y="2322213"/>
            <a:ext cx="3473700" cy="133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300" name="Google Shape;300;p23"/>
          <p:cNvGrpSpPr/>
          <p:nvPr/>
        </p:nvGrpSpPr>
        <p:grpSpPr>
          <a:xfrm>
            <a:off x="230983" y="145925"/>
            <a:ext cx="482458" cy="241200"/>
            <a:chOff x="719996" y="145925"/>
            <a:chExt cx="482458" cy="241200"/>
          </a:xfrm>
        </p:grpSpPr>
        <p:sp>
          <p:nvSpPr>
            <p:cNvPr id="301" name="Google Shape;301;p23"/>
            <p:cNvSpPr/>
            <p:nvPr/>
          </p:nvSpPr>
          <p:spPr>
            <a:xfrm rot="10800000">
              <a:off x="719996" y="145925"/>
              <a:ext cx="241200" cy="241200"/>
            </a:xfrm>
            <a:prstGeom prst="pie">
              <a:avLst>
                <a:gd name="adj1" fmla="val 5457876"/>
                <a:gd name="adj2" fmla="val 16200000"/>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3"/>
            <p:cNvSpPr/>
            <p:nvPr/>
          </p:nvSpPr>
          <p:spPr>
            <a:xfrm rot="10800000">
              <a:off x="961254" y="145925"/>
              <a:ext cx="241200" cy="241200"/>
            </a:xfrm>
            <a:prstGeom prst="ellipse">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 name="Google Shape;303;p23"/>
          <p:cNvGrpSpPr/>
          <p:nvPr/>
        </p:nvGrpSpPr>
        <p:grpSpPr>
          <a:xfrm rot="10800000">
            <a:off x="8430558" y="145925"/>
            <a:ext cx="482458" cy="241200"/>
            <a:chOff x="719996" y="145925"/>
            <a:chExt cx="482458" cy="241200"/>
          </a:xfrm>
        </p:grpSpPr>
        <p:sp>
          <p:nvSpPr>
            <p:cNvPr id="304" name="Google Shape;304;p23"/>
            <p:cNvSpPr/>
            <p:nvPr/>
          </p:nvSpPr>
          <p:spPr>
            <a:xfrm rot="10800000">
              <a:off x="719996" y="145925"/>
              <a:ext cx="241200" cy="241200"/>
            </a:xfrm>
            <a:prstGeom prst="pie">
              <a:avLst>
                <a:gd name="adj1" fmla="val 5457876"/>
                <a:gd name="adj2" fmla="val 16200000"/>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3"/>
            <p:cNvSpPr/>
            <p:nvPr/>
          </p:nvSpPr>
          <p:spPr>
            <a:xfrm rot="10800000">
              <a:off x="961254" y="145925"/>
              <a:ext cx="241200" cy="241200"/>
            </a:xfrm>
            <a:prstGeom prst="ellipse">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 name="Google Shape;306;p23"/>
          <p:cNvSpPr txBox="1"/>
          <p:nvPr/>
        </p:nvSpPr>
        <p:spPr>
          <a:xfrm>
            <a:off x="5874113" y="1274600"/>
            <a:ext cx="2645100" cy="8853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300"/>
              </a:spcBef>
              <a:spcAft>
                <a:spcPts val="0"/>
              </a:spcAft>
              <a:buNone/>
            </a:pPr>
            <a:r>
              <a:rPr lang="en" sz="1200">
                <a:solidFill>
                  <a:schemeClr val="lt1"/>
                </a:solidFill>
                <a:latin typeface="Lexend Deca Light"/>
                <a:ea typeface="Lexend Deca Light"/>
                <a:cs typeface="Lexend Deca Light"/>
                <a:sym typeface="Lexend Deca Light"/>
              </a:rPr>
              <a:t>CREDITS: This presentation template was created by </a:t>
            </a:r>
            <a:r>
              <a:rPr lang="en" sz="1200">
                <a:solidFill>
                  <a:schemeClr val="lt1"/>
                </a:solidFill>
                <a:uFill>
                  <a:noFill/>
                </a:uFill>
                <a:latin typeface="Lexend Deca Light"/>
                <a:ea typeface="Lexend Deca Light"/>
                <a:cs typeface="Lexend Deca Light"/>
                <a:sym typeface="Lexend Deca Light"/>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200">
                <a:solidFill>
                  <a:schemeClr val="lt1"/>
                </a:solidFill>
                <a:latin typeface="Lexend Deca Light"/>
                <a:ea typeface="Lexend Deca Light"/>
                <a:cs typeface="Lexend Deca Light"/>
                <a:sym typeface="Lexend Deca Light"/>
              </a:rPr>
              <a:t>, including icons by </a:t>
            </a:r>
            <a:r>
              <a:rPr lang="en" sz="1200">
                <a:solidFill>
                  <a:schemeClr val="lt1"/>
                </a:solidFill>
                <a:uFill>
                  <a:noFill/>
                </a:uFill>
                <a:latin typeface="Lexend Deca Light"/>
                <a:ea typeface="Lexend Deca Light"/>
                <a:cs typeface="Lexend Deca Light"/>
                <a:sym typeface="Lexend Deca Light"/>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200">
                <a:solidFill>
                  <a:schemeClr val="lt1"/>
                </a:solidFill>
                <a:latin typeface="Lexend Deca Light"/>
                <a:ea typeface="Lexend Deca Light"/>
                <a:cs typeface="Lexend Deca Light"/>
                <a:sym typeface="Lexend Deca Light"/>
              </a:rPr>
              <a:t>, and infographics &amp; images by </a:t>
            </a:r>
            <a:r>
              <a:rPr lang="en" sz="1200">
                <a:solidFill>
                  <a:schemeClr val="lt1"/>
                </a:solidFill>
                <a:uFill>
                  <a:noFill/>
                </a:uFill>
                <a:latin typeface="Lexend Deca Light"/>
                <a:ea typeface="Lexend Deca Light"/>
                <a:cs typeface="Lexend Deca Light"/>
                <a:sym typeface="Lexend Deca Light"/>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sz="1200">
              <a:solidFill>
                <a:schemeClr val="lt1"/>
              </a:solidFill>
              <a:latin typeface="Lexend Deca Light"/>
              <a:ea typeface="Lexend Deca Light"/>
              <a:cs typeface="Lexend Deca Light"/>
              <a:sym typeface="Lexend Deca Light"/>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1pPr>
            <a:lvl2pPr lvl="1" rtl="0">
              <a:lnSpc>
                <a:spcPct val="100000"/>
              </a:lnSpc>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2pPr>
            <a:lvl3pPr lvl="2" rtl="0">
              <a:lnSpc>
                <a:spcPct val="100000"/>
              </a:lnSpc>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3pPr>
            <a:lvl4pPr lvl="3" rtl="0">
              <a:lnSpc>
                <a:spcPct val="100000"/>
              </a:lnSpc>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4pPr>
            <a:lvl5pPr lvl="4" rtl="0">
              <a:lnSpc>
                <a:spcPct val="100000"/>
              </a:lnSpc>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5pPr>
            <a:lvl6pPr lvl="5" rtl="0">
              <a:lnSpc>
                <a:spcPct val="100000"/>
              </a:lnSpc>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6pPr>
            <a:lvl7pPr lvl="6" rtl="0">
              <a:lnSpc>
                <a:spcPct val="100000"/>
              </a:lnSpc>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7pPr>
            <a:lvl8pPr lvl="7" rtl="0">
              <a:lnSpc>
                <a:spcPct val="100000"/>
              </a:lnSpc>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8pPr>
            <a:lvl9pPr lvl="8" rtl="0">
              <a:lnSpc>
                <a:spcPct val="100000"/>
              </a:lnSpc>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1pPr>
            <a:lvl2pPr marL="914400" lvl="1" indent="-3175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2pPr>
            <a:lvl3pPr marL="1371600" lvl="2" indent="-3175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3pPr>
            <a:lvl4pPr marL="1828800" lvl="3" indent="-3175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4pPr>
            <a:lvl5pPr marL="2286000" lvl="4" indent="-3175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5pPr>
            <a:lvl6pPr marL="2743200" lvl="5" indent="-3175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6pPr>
            <a:lvl7pPr marL="3200400" lvl="6" indent="-3175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7pPr>
            <a:lvl8pPr marL="3657600" lvl="7" indent="-3175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8pPr>
            <a:lvl9pPr marL="4114800" lvl="8" indent="-317500">
              <a:lnSpc>
                <a:spcPct val="100000"/>
              </a:lnSpc>
              <a:spcBef>
                <a:spcPts val="1600"/>
              </a:spcBef>
              <a:spcAft>
                <a:spcPts val="160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5" r:id="rId4"/>
    <p:sldLayoutId id="2147483656" r:id="rId5"/>
    <p:sldLayoutId id="2147483658" r:id="rId6"/>
    <p:sldLayoutId id="2147483659" r:id="rId7"/>
    <p:sldLayoutId id="2147483662" r:id="rId8"/>
    <p:sldLayoutId id="2147483669" r:id="rId9"/>
    <p:sldLayoutId id="2147483670"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14"/>
        <p:cNvGrpSpPr/>
        <p:nvPr/>
      </p:nvGrpSpPr>
      <p:grpSpPr>
        <a:xfrm>
          <a:off x="0" y="0"/>
          <a:ext cx="0" cy="0"/>
          <a:chOff x="0" y="0"/>
          <a:chExt cx="0" cy="0"/>
        </a:xfrm>
      </p:grpSpPr>
      <p:sp>
        <p:nvSpPr>
          <p:cNvPr id="315" name="Google Shape;315;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16" name="Google Shape;316;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BF9EA"/>
        </a:solidFill>
        <a:effectLst/>
      </p:bgPr>
    </p:bg>
    <p:spTree>
      <p:nvGrpSpPr>
        <p:cNvPr id="1" name="Shape 323"/>
        <p:cNvGrpSpPr/>
        <p:nvPr/>
      </p:nvGrpSpPr>
      <p:grpSpPr>
        <a:xfrm>
          <a:off x="0" y="0"/>
          <a:ext cx="0" cy="0"/>
          <a:chOff x="0" y="0"/>
          <a:chExt cx="0" cy="0"/>
        </a:xfrm>
      </p:grpSpPr>
      <p:sp>
        <p:nvSpPr>
          <p:cNvPr id="324" name="Google Shape;324;p28"/>
          <p:cNvSpPr txBox="1">
            <a:spLocks noGrp="1"/>
          </p:cNvSpPr>
          <p:nvPr>
            <p:ph type="ctrTitle"/>
          </p:nvPr>
        </p:nvSpPr>
        <p:spPr>
          <a:xfrm>
            <a:off x="4158219" y="1046614"/>
            <a:ext cx="4353600" cy="1641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smtClean="0">
                <a:solidFill>
                  <a:schemeClr val="tx1"/>
                </a:solidFill>
              </a:rPr>
              <a:t>COFFEE HOUSE GROUP</a:t>
            </a:r>
            <a:endParaRPr dirty="0">
              <a:solidFill>
                <a:schemeClr val="tx1"/>
              </a:solidFill>
            </a:endParaRPr>
          </a:p>
        </p:txBody>
      </p:sp>
      <p:sp>
        <p:nvSpPr>
          <p:cNvPr id="325" name="Google Shape;325;p28"/>
          <p:cNvSpPr txBox="1">
            <a:spLocks noGrp="1"/>
          </p:cNvSpPr>
          <p:nvPr>
            <p:ph type="subTitle" idx="1"/>
          </p:nvPr>
        </p:nvSpPr>
        <p:spPr>
          <a:xfrm>
            <a:off x="942150" y="1307650"/>
            <a:ext cx="2535578" cy="1641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smtClean="0">
                <a:solidFill>
                  <a:schemeClr val="lt1"/>
                </a:solidFill>
              </a:rPr>
              <a:t>Leader:   </a:t>
            </a:r>
            <a:r>
              <a:rPr lang="en-US" dirty="0" err="1" smtClean="0">
                <a:solidFill>
                  <a:schemeClr val="lt1"/>
                </a:solidFill>
              </a:rPr>
              <a:t>Ky</a:t>
            </a:r>
            <a:r>
              <a:rPr lang="en-US" dirty="0" smtClean="0">
                <a:solidFill>
                  <a:schemeClr val="lt1"/>
                </a:solidFill>
              </a:rPr>
              <a:t> Nguyen</a:t>
            </a:r>
          </a:p>
          <a:p>
            <a:pPr marL="0" lvl="0" indent="0" algn="l" rtl="0">
              <a:spcBef>
                <a:spcPts val="0"/>
              </a:spcBef>
              <a:spcAft>
                <a:spcPts val="0"/>
              </a:spcAft>
              <a:buNone/>
            </a:pPr>
            <a:r>
              <a:rPr lang="en-US" dirty="0" smtClean="0"/>
              <a:t>Member: </a:t>
            </a:r>
            <a:r>
              <a:rPr lang="en-US" dirty="0" err="1" smtClean="0"/>
              <a:t>Luyen</a:t>
            </a:r>
            <a:r>
              <a:rPr lang="en-US" dirty="0" smtClean="0"/>
              <a:t> Ngo</a:t>
            </a:r>
          </a:p>
          <a:p>
            <a:pPr marL="0" lvl="0" indent="0" algn="l" rtl="0">
              <a:spcBef>
                <a:spcPts val="0"/>
              </a:spcBef>
              <a:spcAft>
                <a:spcPts val="0"/>
              </a:spcAft>
              <a:buNone/>
            </a:pPr>
            <a:r>
              <a:rPr lang="en-US" dirty="0" smtClean="0"/>
              <a:t>Member: </a:t>
            </a:r>
            <a:r>
              <a:rPr lang="en-US" dirty="0" err="1" smtClean="0"/>
              <a:t>Thuy</a:t>
            </a:r>
            <a:r>
              <a:rPr lang="en-US" dirty="0" smtClean="0"/>
              <a:t> Pham</a:t>
            </a:r>
          </a:p>
          <a:p>
            <a:pPr marL="0" lvl="0" indent="0" algn="l" rtl="0">
              <a:spcBef>
                <a:spcPts val="0"/>
              </a:spcBef>
              <a:spcAft>
                <a:spcPts val="0"/>
              </a:spcAft>
              <a:buNone/>
            </a:pPr>
            <a:r>
              <a:rPr lang="en-US" dirty="0" smtClean="0"/>
              <a:t>Member:  </a:t>
            </a:r>
            <a:r>
              <a:rPr lang="en-US" dirty="0" err="1" smtClean="0"/>
              <a:t>Hieu</a:t>
            </a:r>
            <a:r>
              <a:rPr lang="en-US" dirty="0" smtClean="0"/>
              <a:t> Nguyen</a:t>
            </a:r>
            <a:endParaRPr dirty="0">
              <a:solidFill>
                <a:schemeClr val="lt1"/>
              </a:solidFill>
            </a:endParaRPr>
          </a:p>
        </p:txBody>
      </p:sp>
      <p:sp>
        <p:nvSpPr>
          <p:cNvPr id="326" name="Google Shape;326;p28"/>
          <p:cNvSpPr/>
          <p:nvPr/>
        </p:nvSpPr>
        <p:spPr>
          <a:xfrm>
            <a:off x="1139074" y="3089684"/>
            <a:ext cx="2061325" cy="4188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solidFill>
                <a:schemeClr val="lt1"/>
              </a:solidFill>
              <a:latin typeface="Montserrat"/>
              <a:ea typeface="Montserrat"/>
              <a:cs typeface="Montserrat"/>
              <a:sym typeface="Montserrat"/>
            </a:endParaRPr>
          </a:p>
        </p:txBody>
      </p:sp>
      <p:sp>
        <p:nvSpPr>
          <p:cNvPr id="327" name="Google Shape;327;p28"/>
          <p:cNvSpPr txBox="1">
            <a:spLocks noGrp="1"/>
          </p:cNvSpPr>
          <p:nvPr>
            <p:ph type="subTitle" idx="1"/>
          </p:nvPr>
        </p:nvSpPr>
        <p:spPr>
          <a:xfrm>
            <a:off x="279150" y="4685558"/>
            <a:ext cx="1326000" cy="241200"/>
          </a:xfrm>
          <a:prstGeom prst="rect">
            <a:avLst/>
          </a:prstGeom>
          <a:noFill/>
        </p:spPr>
        <p:txBody>
          <a:bodyPr spcFirstLastPara="1" wrap="square" lIns="0" tIns="0" rIns="0" bIns="0" anchor="ctr" anchorCtr="0">
            <a:noAutofit/>
          </a:bodyPr>
          <a:lstStyle/>
          <a:p>
            <a:pPr marL="0" lvl="0" indent="0" algn="ctr" rtl="0">
              <a:spcBef>
                <a:spcPts val="0"/>
              </a:spcBef>
              <a:spcAft>
                <a:spcPts val="0"/>
              </a:spcAft>
              <a:buNone/>
            </a:pPr>
            <a:r>
              <a:rPr lang="en" sz="1100" dirty="0" smtClean="0">
                <a:ln w="12700">
                  <a:solidFill>
                    <a:schemeClr val="tx1"/>
                  </a:solidFill>
                </a:ln>
                <a:solidFill>
                  <a:schemeClr val="dk1"/>
                </a:solidFill>
              </a:rPr>
              <a:t>Coffee House Project</a:t>
            </a:r>
            <a:endParaRPr sz="700" dirty="0">
              <a:ln w="12700">
                <a:solidFill>
                  <a:schemeClr val="tx1"/>
                </a:solidFill>
              </a:ln>
              <a:solidFill>
                <a:schemeClr val="dk1"/>
              </a:solidFill>
            </a:endParaRPr>
          </a:p>
        </p:txBody>
      </p:sp>
      <p:pic>
        <p:nvPicPr>
          <p:cNvPr id="328" name="Google Shape;328;p28"/>
          <p:cNvPicPr preferRelativeResize="0"/>
          <p:nvPr/>
        </p:nvPicPr>
        <p:blipFill>
          <a:blip r:embed="rId3">
            <a:alphaModFix/>
          </a:blip>
          <a:stretch>
            <a:fillRect/>
          </a:stretch>
        </p:blipFill>
        <p:spPr>
          <a:xfrm rot="20041654">
            <a:off x="5379544" y="1830755"/>
            <a:ext cx="2628940" cy="4756250"/>
          </a:xfrm>
          <a:prstGeom prst="rect">
            <a:avLst/>
          </a:prstGeom>
          <a:noFill/>
          <a:ln>
            <a:noFill/>
          </a:ln>
        </p:spPr>
      </p:pic>
      <p:pic>
        <p:nvPicPr>
          <p:cNvPr id="2" name="Picture 1"/>
          <p:cNvPicPr>
            <a:picLocks noChangeAspect="1"/>
          </p:cNvPicPr>
          <p:nvPr/>
        </p:nvPicPr>
        <p:blipFill rotWithShape="1">
          <a:blip r:embed="rId4"/>
          <a:srcRect l="614" t="-1281" r="-614" b="626"/>
          <a:stretch/>
        </p:blipFill>
        <p:spPr>
          <a:xfrm rot="20062135">
            <a:off x="5953866" y="2550529"/>
            <a:ext cx="1492290" cy="3253708"/>
          </a:xfrm>
          <a:prstGeom prst="rect">
            <a:avLst/>
          </a:prstGeom>
        </p:spPr>
      </p:pic>
      <p:sp>
        <p:nvSpPr>
          <p:cNvPr id="10" name="Google Shape;325;p28"/>
          <p:cNvSpPr txBox="1">
            <a:spLocks/>
          </p:cNvSpPr>
          <p:nvPr/>
        </p:nvSpPr>
        <p:spPr>
          <a:xfrm>
            <a:off x="1194222" y="3089684"/>
            <a:ext cx="1891878" cy="4188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Lexend Deca Light"/>
              <a:buNone/>
              <a:defRPr sz="1800" b="0" i="0" u="none" strike="noStrike" cap="none">
                <a:solidFill>
                  <a:schemeClr val="lt1"/>
                </a:solidFill>
                <a:latin typeface="Lexend Deca Light"/>
                <a:ea typeface="Lexend Deca Light"/>
                <a:cs typeface="Lexend Deca Light"/>
                <a:sym typeface="Lexend Deca Light"/>
              </a:defRPr>
            </a:lvl1pPr>
            <a:lvl2pPr marL="914400" marR="0" lvl="1" indent="-317500" algn="ctr" rtl="0">
              <a:lnSpc>
                <a:spcPct val="100000"/>
              </a:lnSpc>
              <a:spcBef>
                <a:spcPts val="0"/>
              </a:spcBef>
              <a:spcAft>
                <a:spcPts val="0"/>
              </a:spcAft>
              <a:buClr>
                <a:schemeClr val="lt1"/>
              </a:buClr>
              <a:buSzPts val="1800"/>
              <a:buFont typeface="Lexend Deca Light"/>
              <a:buNone/>
              <a:defRPr sz="1800" b="0" i="0" u="none" strike="noStrike" cap="none">
                <a:solidFill>
                  <a:schemeClr val="lt1"/>
                </a:solidFill>
                <a:latin typeface="Lexend Deca Light"/>
                <a:ea typeface="Lexend Deca Light"/>
                <a:cs typeface="Lexend Deca Light"/>
                <a:sym typeface="Lexend Deca Light"/>
              </a:defRPr>
            </a:lvl2pPr>
            <a:lvl3pPr marL="1371600" marR="0" lvl="2" indent="-317500" algn="ctr" rtl="0">
              <a:lnSpc>
                <a:spcPct val="100000"/>
              </a:lnSpc>
              <a:spcBef>
                <a:spcPts val="0"/>
              </a:spcBef>
              <a:spcAft>
                <a:spcPts val="0"/>
              </a:spcAft>
              <a:buClr>
                <a:schemeClr val="lt1"/>
              </a:buClr>
              <a:buSzPts val="1800"/>
              <a:buFont typeface="Lexend Deca Light"/>
              <a:buNone/>
              <a:defRPr sz="1800" b="0" i="0" u="none" strike="noStrike" cap="none">
                <a:solidFill>
                  <a:schemeClr val="lt1"/>
                </a:solidFill>
                <a:latin typeface="Lexend Deca Light"/>
                <a:ea typeface="Lexend Deca Light"/>
                <a:cs typeface="Lexend Deca Light"/>
                <a:sym typeface="Lexend Deca Light"/>
              </a:defRPr>
            </a:lvl3pPr>
            <a:lvl4pPr marL="1828800" marR="0" lvl="3" indent="-317500" algn="ctr" rtl="0">
              <a:lnSpc>
                <a:spcPct val="100000"/>
              </a:lnSpc>
              <a:spcBef>
                <a:spcPts val="0"/>
              </a:spcBef>
              <a:spcAft>
                <a:spcPts val="0"/>
              </a:spcAft>
              <a:buClr>
                <a:schemeClr val="lt1"/>
              </a:buClr>
              <a:buSzPts val="1800"/>
              <a:buFont typeface="Lexend Deca Light"/>
              <a:buNone/>
              <a:defRPr sz="1800" b="0" i="0" u="none" strike="noStrike" cap="none">
                <a:solidFill>
                  <a:schemeClr val="lt1"/>
                </a:solidFill>
                <a:latin typeface="Lexend Deca Light"/>
                <a:ea typeface="Lexend Deca Light"/>
                <a:cs typeface="Lexend Deca Light"/>
                <a:sym typeface="Lexend Deca Light"/>
              </a:defRPr>
            </a:lvl4pPr>
            <a:lvl5pPr marL="2286000" marR="0" lvl="4" indent="-317500" algn="ctr" rtl="0">
              <a:lnSpc>
                <a:spcPct val="100000"/>
              </a:lnSpc>
              <a:spcBef>
                <a:spcPts val="0"/>
              </a:spcBef>
              <a:spcAft>
                <a:spcPts val="0"/>
              </a:spcAft>
              <a:buClr>
                <a:schemeClr val="lt1"/>
              </a:buClr>
              <a:buSzPts val="1800"/>
              <a:buFont typeface="Lexend Deca Light"/>
              <a:buNone/>
              <a:defRPr sz="1800" b="0" i="0" u="none" strike="noStrike" cap="none">
                <a:solidFill>
                  <a:schemeClr val="lt1"/>
                </a:solidFill>
                <a:latin typeface="Lexend Deca Light"/>
                <a:ea typeface="Lexend Deca Light"/>
                <a:cs typeface="Lexend Deca Light"/>
                <a:sym typeface="Lexend Deca Light"/>
              </a:defRPr>
            </a:lvl5pPr>
            <a:lvl6pPr marL="2743200" marR="0" lvl="5" indent="-317500" algn="ctr" rtl="0">
              <a:lnSpc>
                <a:spcPct val="100000"/>
              </a:lnSpc>
              <a:spcBef>
                <a:spcPts val="0"/>
              </a:spcBef>
              <a:spcAft>
                <a:spcPts val="0"/>
              </a:spcAft>
              <a:buClr>
                <a:schemeClr val="lt1"/>
              </a:buClr>
              <a:buSzPts val="1800"/>
              <a:buFont typeface="Lexend Deca Light"/>
              <a:buNone/>
              <a:defRPr sz="1800" b="0" i="0" u="none" strike="noStrike" cap="none">
                <a:solidFill>
                  <a:schemeClr val="lt1"/>
                </a:solidFill>
                <a:latin typeface="Lexend Deca Light"/>
                <a:ea typeface="Lexend Deca Light"/>
                <a:cs typeface="Lexend Deca Light"/>
                <a:sym typeface="Lexend Deca Light"/>
              </a:defRPr>
            </a:lvl6pPr>
            <a:lvl7pPr marL="3200400" marR="0" lvl="6" indent="-317500" algn="ctr" rtl="0">
              <a:lnSpc>
                <a:spcPct val="100000"/>
              </a:lnSpc>
              <a:spcBef>
                <a:spcPts val="0"/>
              </a:spcBef>
              <a:spcAft>
                <a:spcPts val="0"/>
              </a:spcAft>
              <a:buClr>
                <a:schemeClr val="lt1"/>
              </a:buClr>
              <a:buSzPts val="1800"/>
              <a:buFont typeface="Lexend Deca Light"/>
              <a:buNone/>
              <a:defRPr sz="1800" b="0" i="0" u="none" strike="noStrike" cap="none">
                <a:solidFill>
                  <a:schemeClr val="lt1"/>
                </a:solidFill>
                <a:latin typeface="Lexend Deca Light"/>
                <a:ea typeface="Lexend Deca Light"/>
                <a:cs typeface="Lexend Deca Light"/>
                <a:sym typeface="Lexend Deca Light"/>
              </a:defRPr>
            </a:lvl7pPr>
            <a:lvl8pPr marL="3657600" marR="0" lvl="7" indent="-317500" algn="ctr" rtl="0">
              <a:lnSpc>
                <a:spcPct val="100000"/>
              </a:lnSpc>
              <a:spcBef>
                <a:spcPts val="0"/>
              </a:spcBef>
              <a:spcAft>
                <a:spcPts val="0"/>
              </a:spcAft>
              <a:buClr>
                <a:schemeClr val="lt1"/>
              </a:buClr>
              <a:buSzPts val="1800"/>
              <a:buFont typeface="Lexend Deca Light"/>
              <a:buNone/>
              <a:defRPr sz="1800" b="0" i="0" u="none" strike="noStrike" cap="none">
                <a:solidFill>
                  <a:schemeClr val="lt1"/>
                </a:solidFill>
                <a:latin typeface="Lexend Deca Light"/>
                <a:ea typeface="Lexend Deca Light"/>
                <a:cs typeface="Lexend Deca Light"/>
                <a:sym typeface="Lexend Deca Light"/>
              </a:defRPr>
            </a:lvl8pPr>
            <a:lvl9pPr marL="4114800" marR="0" lvl="8" indent="-317500" algn="ctr" rtl="0">
              <a:lnSpc>
                <a:spcPct val="100000"/>
              </a:lnSpc>
              <a:spcBef>
                <a:spcPts val="0"/>
              </a:spcBef>
              <a:spcAft>
                <a:spcPts val="0"/>
              </a:spcAft>
              <a:buClr>
                <a:schemeClr val="lt1"/>
              </a:buClr>
              <a:buSzPts val="1800"/>
              <a:buFont typeface="Lexend Deca Light"/>
              <a:buNone/>
              <a:defRPr sz="1800" b="0" i="0" u="none" strike="noStrike" cap="none">
                <a:solidFill>
                  <a:schemeClr val="lt1"/>
                </a:solidFill>
                <a:latin typeface="Lexend Deca Light"/>
                <a:ea typeface="Lexend Deca Light"/>
                <a:cs typeface="Lexend Deca Light"/>
                <a:sym typeface="Lexend Deca Light"/>
              </a:defRPr>
            </a:lvl9pPr>
          </a:lstStyle>
          <a:p>
            <a:pPr marL="0" indent="0" algn="ctr"/>
            <a:r>
              <a:rPr lang="en-US" dirty="0" smtClean="0">
                <a:ln w="12700">
                  <a:solidFill>
                    <a:schemeClr val="tx1"/>
                  </a:solidFill>
                </a:ln>
                <a:solidFill>
                  <a:schemeClr val="tx1"/>
                </a:solidFill>
              </a:rPr>
              <a:t>Team members</a:t>
            </a:r>
            <a:endParaRPr lang="en-US" dirty="0">
              <a:ln w="12700">
                <a:solidFill>
                  <a:schemeClr val="tx1"/>
                </a:solidFill>
              </a:ln>
              <a:solidFill>
                <a:schemeClr val="tx1"/>
              </a:solidFill>
            </a:endParaRPr>
          </a:p>
        </p:txBody>
      </p:sp>
      <p:pic>
        <p:nvPicPr>
          <p:cNvPr id="330" name="Google Shape;330;p28"/>
          <p:cNvPicPr preferRelativeResize="0"/>
          <p:nvPr/>
        </p:nvPicPr>
        <p:blipFill rotWithShape="1">
          <a:blip r:embed="rId5">
            <a:alphaModFix/>
          </a:blip>
          <a:srcRect t="9629" b="80011"/>
          <a:stretch/>
        </p:blipFill>
        <p:spPr>
          <a:xfrm rot="19991685">
            <a:off x="4660160" y="2457111"/>
            <a:ext cx="2628950" cy="492690"/>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31"/>
          <p:cNvSpPr/>
          <p:nvPr/>
        </p:nvSpPr>
        <p:spPr>
          <a:xfrm>
            <a:off x="631969" y="1062420"/>
            <a:ext cx="2873100" cy="3023400"/>
          </a:xfrm>
          <a:prstGeom prst="roundRect">
            <a:avLst>
              <a:gd name="adj" fmla="val 9091"/>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4" name="Google Shape;374;p31"/>
          <p:cNvSpPr/>
          <p:nvPr/>
        </p:nvSpPr>
        <p:spPr>
          <a:xfrm>
            <a:off x="3836563" y="1062420"/>
            <a:ext cx="5063100" cy="3023400"/>
          </a:xfrm>
          <a:prstGeom prst="roundRect">
            <a:avLst>
              <a:gd name="adj" fmla="val 909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5" name="Google Shape;375;p31"/>
          <p:cNvSpPr txBox="1">
            <a:spLocks noGrp="1"/>
          </p:cNvSpPr>
          <p:nvPr>
            <p:ph type="title"/>
          </p:nvPr>
        </p:nvSpPr>
        <p:spPr>
          <a:xfrm>
            <a:off x="3934516" y="1972860"/>
            <a:ext cx="4867194" cy="120252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smtClean="0">
                <a:solidFill>
                  <a:schemeClr val="tx1"/>
                </a:solidFill>
              </a:rPr>
              <a:t>ADMIN-SIDE</a:t>
            </a:r>
            <a:br>
              <a:rPr lang="en-US" dirty="0" smtClean="0">
                <a:solidFill>
                  <a:schemeClr val="tx1"/>
                </a:solidFill>
              </a:rPr>
            </a:br>
            <a:r>
              <a:rPr lang="en-US" dirty="0" smtClean="0">
                <a:solidFill>
                  <a:schemeClr val="tx1"/>
                </a:solidFill>
              </a:rPr>
              <a:t>FEATURES</a:t>
            </a:r>
            <a:endParaRPr dirty="0">
              <a:solidFill>
                <a:schemeClr val="tx1"/>
              </a:solidFill>
            </a:endParaRPr>
          </a:p>
        </p:txBody>
      </p:sp>
      <p:sp>
        <p:nvSpPr>
          <p:cNvPr id="376" name="Google Shape;376;p31"/>
          <p:cNvSpPr txBox="1">
            <a:spLocks noGrp="1"/>
          </p:cNvSpPr>
          <p:nvPr>
            <p:ph type="title" idx="2"/>
          </p:nvPr>
        </p:nvSpPr>
        <p:spPr>
          <a:xfrm>
            <a:off x="963463" y="1295997"/>
            <a:ext cx="2023200" cy="194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5</a:t>
            </a:r>
            <a:r>
              <a:rPr lang="en" dirty="0" smtClean="0">
                <a:solidFill>
                  <a:schemeClr val="lt1"/>
                </a:solidFill>
              </a:rPr>
              <a:t>.</a:t>
            </a:r>
            <a:endParaRPr dirty="0">
              <a:solidFill>
                <a:schemeClr val="lt1"/>
              </a:solidFill>
            </a:endParaRPr>
          </a:p>
        </p:txBody>
      </p:sp>
      <p:sp>
        <p:nvSpPr>
          <p:cNvPr id="378" name="Google Shape;378;p31"/>
          <p:cNvSpPr/>
          <p:nvPr/>
        </p:nvSpPr>
        <p:spPr>
          <a:xfrm>
            <a:off x="1139075" y="3089684"/>
            <a:ext cx="1847588" cy="72616"/>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solidFill>
                <a:schemeClr val="lt1"/>
              </a:solidFill>
              <a:latin typeface="Montserrat"/>
              <a:ea typeface="Montserrat"/>
              <a:cs typeface="Montserrat"/>
              <a:sym typeface="Montserrat"/>
            </a:endParaRPr>
          </a:p>
        </p:txBody>
      </p:sp>
    </p:spTree>
    <p:extLst>
      <p:ext uri="{BB962C8B-B14F-4D97-AF65-F5344CB8AC3E}">
        <p14:creationId xmlns:p14="http://schemas.microsoft.com/office/powerpoint/2010/main" val="424954575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31"/>
          <p:cNvSpPr/>
          <p:nvPr/>
        </p:nvSpPr>
        <p:spPr>
          <a:xfrm>
            <a:off x="631969" y="1062420"/>
            <a:ext cx="2873100" cy="3023400"/>
          </a:xfrm>
          <a:prstGeom prst="roundRect">
            <a:avLst>
              <a:gd name="adj" fmla="val 9091"/>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4" name="Google Shape;374;p31"/>
          <p:cNvSpPr/>
          <p:nvPr/>
        </p:nvSpPr>
        <p:spPr>
          <a:xfrm>
            <a:off x="3836563" y="1062420"/>
            <a:ext cx="5063100" cy="3023400"/>
          </a:xfrm>
          <a:prstGeom prst="roundRect">
            <a:avLst>
              <a:gd name="adj" fmla="val 909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5" name="Google Shape;375;p31"/>
          <p:cNvSpPr txBox="1">
            <a:spLocks noGrp="1"/>
          </p:cNvSpPr>
          <p:nvPr>
            <p:ph type="title"/>
          </p:nvPr>
        </p:nvSpPr>
        <p:spPr>
          <a:xfrm>
            <a:off x="3934516" y="1972860"/>
            <a:ext cx="4867194" cy="120252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smtClean="0">
                <a:solidFill>
                  <a:schemeClr val="tx1"/>
                </a:solidFill>
              </a:rPr>
              <a:t>DIFFICULTIES</a:t>
            </a:r>
            <a:endParaRPr dirty="0">
              <a:solidFill>
                <a:schemeClr val="tx1"/>
              </a:solidFill>
            </a:endParaRPr>
          </a:p>
        </p:txBody>
      </p:sp>
      <p:sp>
        <p:nvSpPr>
          <p:cNvPr id="376" name="Google Shape;376;p31"/>
          <p:cNvSpPr txBox="1">
            <a:spLocks noGrp="1"/>
          </p:cNvSpPr>
          <p:nvPr>
            <p:ph type="title" idx="2"/>
          </p:nvPr>
        </p:nvSpPr>
        <p:spPr>
          <a:xfrm>
            <a:off x="963463" y="1295997"/>
            <a:ext cx="2023200" cy="194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6</a:t>
            </a:r>
            <a:r>
              <a:rPr lang="en" dirty="0" smtClean="0">
                <a:solidFill>
                  <a:schemeClr val="lt1"/>
                </a:solidFill>
              </a:rPr>
              <a:t>.</a:t>
            </a:r>
            <a:endParaRPr dirty="0">
              <a:solidFill>
                <a:schemeClr val="lt1"/>
              </a:solidFill>
            </a:endParaRPr>
          </a:p>
        </p:txBody>
      </p:sp>
      <p:sp>
        <p:nvSpPr>
          <p:cNvPr id="378" name="Google Shape;378;p31"/>
          <p:cNvSpPr/>
          <p:nvPr/>
        </p:nvSpPr>
        <p:spPr>
          <a:xfrm>
            <a:off x="1139075" y="3089684"/>
            <a:ext cx="1847588" cy="72616"/>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solidFill>
                <a:schemeClr val="lt1"/>
              </a:solidFill>
              <a:latin typeface="Montserrat"/>
              <a:ea typeface="Montserrat"/>
              <a:cs typeface="Montserrat"/>
              <a:sym typeface="Montserrat"/>
            </a:endParaRPr>
          </a:p>
        </p:txBody>
      </p:sp>
    </p:spTree>
    <p:extLst>
      <p:ext uri="{BB962C8B-B14F-4D97-AF65-F5344CB8AC3E}">
        <p14:creationId xmlns:p14="http://schemas.microsoft.com/office/powerpoint/2010/main" val="45890264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33"/>
          <p:cNvSpPr/>
          <p:nvPr/>
        </p:nvSpPr>
        <p:spPr>
          <a:xfrm>
            <a:off x="472600" y="525250"/>
            <a:ext cx="2790050" cy="57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b="1">
              <a:solidFill>
                <a:schemeClr val="lt1"/>
              </a:solidFill>
              <a:latin typeface="Montserrat"/>
              <a:ea typeface="Montserrat"/>
              <a:cs typeface="Montserrat"/>
              <a:sym typeface="Montserrat"/>
            </a:endParaRPr>
          </a:p>
        </p:txBody>
      </p:sp>
      <p:sp>
        <p:nvSpPr>
          <p:cNvPr id="397" name="Google Shape;397;p33"/>
          <p:cNvSpPr/>
          <p:nvPr/>
        </p:nvSpPr>
        <p:spPr>
          <a:xfrm>
            <a:off x="3262650" y="1608025"/>
            <a:ext cx="2618700" cy="2704500"/>
          </a:xfrm>
          <a:prstGeom prst="roundRect">
            <a:avLst>
              <a:gd name="adj" fmla="val 909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98" name="Google Shape;398;p33"/>
          <p:cNvSpPr/>
          <p:nvPr/>
        </p:nvSpPr>
        <p:spPr>
          <a:xfrm>
            <a:off x="6070900" y="1608025"/>
            <a:ext cx="2618700" cy="2704500"/>
          </a:xfrm>
          <a:prstGeom prst="roundRect">
            <a:avLst>
              <a:gd name="adj" fmla="val 90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99" name="Google Shape;399;p33"/>
          <p:cNvSpPr/>
          <p:nvPr/>
        </p:nvSpPr>
        <p:spPr>
          <a:xfrm>
            <a:off x="416154" y="1595358"/>
            <a:ext cx="2618700" cy="2704500"/>
          </a:xfrm>
          <a:prstGeom prst="roundRect">
            <a:avLst>
              <a:gd name="adj" fmla="val 90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00" name="Google Shape;400;p33"/>
          <p:cNvSpPr txBox="1">
            <a:spLocks noGrp="1"/>
          </p:cNvSpPr>
          <p:nvPr>
            <p:ph type="title" idx="6"/>
          </p:nvPr>
        </p:nvSpPr>
        <p:spPr>
          <a:xfrm>
            <a:off x="720000" y="525250"/>
            <a:ext cx="7704000" cy="572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smtClean="0">
                <a:solidFill>
                  <a:schemeClr val="tx1"/>
                </a:solidFill>
              </a:rPr>
              <a:t>Difficulties</a:t>
            </a:r>
            <a:endParaRPr dirty="0">
              <a:solidFill>
                <a:schemeClr val="tx1"/>
              </a:solidFill>
            </a:endParaRPr>
          </a:p>
        </p:txBody>
      </p:sp>
      <p:sp>
        <p:nvSpPr>
          <p:cNvPr id="401" name="Google Shape;401;p33"/>
          <p:cNvSpPr txBox="1">
            <a:spLocks noGrp="1"/>
          </p:cNvSpPr>
          <p:nvPr>
            <p:ph type="title"/>
          </p:nvPr>
        </p:nvSpPr>
        <p:spPr>
          <a:xfrm>
            <a:off x="595912" y="2368480"/>
            <a:ext cx="2543425" cy="3657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US" dirty="0" smtClean="0">
                <a:solidFill>
                  <a:schemeClr val="bg2"/>
                </a:solidFill>
              </a:rPr>
              <a:t>Combining code</a:t>
            </a:r>
            <a:endParaRPr dirty="0">
              <a:solidFill>
                <a:schemeClr val="bg2"/>
              </a:solidFill>
            </a:endParaRPr>
          </a:p>
        </p:txBody>
      </p:sp>
      <p:sp>
        <p:nvSpPr>
          <p:cNvPr id="402" name="Google Shape;402;p33"/>
          <p:cNvSpPr txBox="1">
            <a:spLocks noGrp="1"/>
          </p:cNvSpPr>
          <p:nvPr>
            <p:ph type="subTitle" idx="1"/>
          </p:nvPr>
        </p:nvSpPr>
        <p:spPr>
          <a:xfrm>
            <a:off x="719225" y="2947608"/>
            <a:ext cx="2103300" cy="1014792"/>
          </a:xfrm>
          <a:prstGeom prst="rect">
            <a:avLst/>
          </a:prstGeom>
        </p:spPr>
        <p:txBody>
          <a:bodyPr spcFirstLastPara="1" wrap="square" lIns="0" tIns="0" rIns="0" bIns="0" anchor="t" anchorCtr="0">
            <a:noAutofit/>
          </a:bodyPr>
          <a:lstStyle/>
          <a:p>
            <a:pPr marL="0" lvl="0" indent="0" rtl="0">
              <a:spcBef>
                <a:spcPts val="0"/>
              </a:spcBef>
              <a:spcAft>
                <a:spcPts val="0"/>
              </a:spcAft>
              <a:buNone/>
            </a:pPr>
            <a:r>
              <a:rPr lang="en-US" dirty="0" smtClean="0"/>
              <a:t>N</a:t>
            </a:r>
            <a:r>
              <a:rPr lang="en" dirty="0" smtClean="0"/>
              <a:t>on-consistent of variables name, function name and syntax, flow of the program.</a:t>
            </a:r>
            <a:endParaRPr dirty="0"/>
          </a:p>
        </p:txBody>
      </p:sp>
      <p:sp>
        <p:nvSpPr>
          <p:cNvPr id="403" name="Google Shape;403;p33"/>
          <p:cNvSpPr txBox="1">
            <a:spLocks noGrp="1"/>
          </p:cNvSpPr>
          <p:nvPr>
            <p:ph type="title" idx="2"/>
          </p:nvPr>
        </p:nvSpPr>
        <p:spPr>
          <a:xfrm>
            <a:off x="3509251" y="2383720"/>
            <a:ext cx="1678500" cy="3657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 dirty="0"/>
              <a:t>M</a:t>
            </a:r>
            <a:r>
              <a:rPr lang="en" dirty="0" smtClean="0"/>
              <a:t>ockAPI</a:t>
            </a:r>
            <a:endParaRPr dirty="0"/>
          </a:p>
        </p:txBody>
      </p:sp>
      <p:sp>
        <p:nvSpPr>
          <p:cNvPr id="404" name="Google Shape;404;p33"/>
          <p:cNvSpPr txBox="1">
            <a:spLocks noGrp="1"/>
          </p:cNvSpPr>
          <p:nvPr>
            <p:ph type="subTitle" idx="3"/>
          </p:nvPr>
        </p:nvSpPr>
        <p:spPr>
          <a:xfrm>
            <a:off x="3509250" y="2947608"/>
            <a:ext cx="2103300" cy="731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smtClean="0"/>
              <a:t>Difficult to understand how to use </a:t>
            </a:r>
            <a:r>
              <a:rPr lang="en-US" dirty="0" err="1" smtClean="0"/>
              <a:t>mockAPI</a:t>
            </a:r>
            <a:r>
              <a:rPr lang="en-US" dirty="0" smtClean="0"/>
              <a:t> and </a:t>
            </a:r>
            <a:r>
              <a:rPr lang="en-US" dirty="0" err="1" smtClean="0"/>
              <a:t>Axios</a:t>
            </a:r>
            <a:r>
              <a:rPr lang="en-US" dirty="0"/>
              <a:t> </a:t>
            </a:r>
            <a:r>
              <a:rPr lang="en-US" dirty="0" smtClean="0"/>
              <a:t>to get and post data.</a:t>
            </a:r>
            <a:endParaRPr dirty="0"/>
          </a:p>
        </p:txBody>
      </p:sp>
      <p:sp>
        <p:nvSpPr>
          <p:cNvPr id="405" name="Google Shape;405;p33"/>
          <p:cNvSpPr txBox="1">
            <a:spLocks noGrp="1"/>
          </p:cNvSpPr>
          <p:nvPr>
            <p:ph type="title" idx="4"/>
          </p:nvPr>
        </p:nvSpPr>
        <p:spPr>
          <a:xfrm>
            <a:off x="6278050" y="2345620"/>
            <a:ext cx="2218249" cy="457208"/>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US" dirty="0" smtClean="0">
                <a:solidFill>
                  <a:schemeClr val="bg2"/>
                </a:solidFill>
              </a:rPr>
              <a:t>Converting bill to pdf file.</a:t>
            </a:r>
            <a:endParaRPr dirty="0">
              <a:solidFill>
                <a:schemeClr val="bg2"/>
              </a:solidFill>
            </a:endParaRPr>
          </a:p>
        </p:txBody>
      </p:sp>
      <p:sp>
        <p:nvSpPr>
          <p:cNvPr id="406" name="Google Shape;406;p33"/>
          <p:cNvSpPr txBox="1">
            <a:spLocks noGrp="1"/>
          </p:cNvSpPr>
          <p:nvPr>
            <p:ph type="subTitle" idx="5"/>
          </p:nvPr>
        </p:nvSpPr>
        <p:spPr>
          <a:xfrm>
            <a:off x="6278050" y="2947608"/>
            <a:ext cx="2103300" cy="731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smtClean="0"/>
              <a:t>Having some errors and difficulties to convert HTML code to pdf file.</a:t>
            </a:r>
            <a:endParaRPr dirty="0"/>
          </a:p>
        </p:txBody>
      </p:sp>
      <p:grpSp>
        <p:nvGrpSpPr>
          <p:cNvPr id="411" name="Google Shape;411;p33"/>
          <p:cNvGrpSpPr/>
          <p:nvPr/>
        </p:nvGrpSpPr>
        <p:grpSpPr>
          <a:xfrm>
            <a:off x="3509247" y="1962659"/>
            <a:ext cx="375882" cy="352423"/>
            <a:chOff x="3973997" y="2655275"/>
            <a:chExt cx="375882" cy="352423"/>
          </a:xfrm>
        </p:grpSpPr>
        <p:sp>
          <p:nvSpPr>
            <p:cNvPr id="412" name="Google Shape;412;p33"/>
            <p:cNvSpPr/>
            <p:nvPr/>
          </p:nvSpPr>
          <p:spPr>
            <a:xfrm>
              <a:off x="3973997" y="2655275"/>
              <a:ext cx="375882" cy="352423"/>
            </a:xfrm>
            <a:custGeom>
              <a:avLst/>
              <a:gdLst/>
              <a:ahLst/>
              <a:cxnLst/>
              <a:rect l="l" t="t" r="r" b="b"/>
              <a:pathLst>
                <a:path w="232026" h="217545" extrusionOk="0">
                  <a:moveTo>
                    <a:pt x="218451" y="13598"/>
                  </a:moveTo>
                  <a:lnTo>
                    <a:pt x="218451" y="27196"/>
                  </a:lnTo>
                  <a:lnTo>
                    <a:pt x="40771" y="27196"/>
                  </a:lnTo>
                  <a:lnTo>
                    <a:pt x="40771" y="13598"/>
                  </a:lnTo>
                  <a:close/>
                  <a:moveTo>
                    <a:pt x="218427" y="40794"/>
                  </a:moveTo>
                  <a:lnTo>
                    <a:pt x="218427" y="122406"/>
                  </a:lnTo>
                  <a:lnTo>
                    <a:pt x="204377" y="122406"/>
                  </a:lnTo>
                  <a:lnTo>
                    <a:pt x="204377" y="122382"/>
                  </a:lnTo>
                  <a:lnTo>
                    <a:pt x="204377" y="88375"/>
                  </a:lnTo>
                  <a:cubicBezTo>
                    <a:pt x="204377" y="84637"/>
                    <a:pt x="201352" y="81588"/>
                    <a:pt x="197590" y="81588"/>
                  </a:cubicBezTo>
                  <a:lnTo>
                    <a:pt x="40748" y="81588"/>
                  </a:lnTo>
                  <a:lnTo>
                    <a:pt x="40748" y="40794"/>
                  </a:lnTo>
                  <a:close/>
                  <a:moveTo>
                    <a:pt x="13575" y="137671"/>
                  </a:moveTo>
                  <a:cubicBezTo>
                    <a:pt x="22577" y="142148"/>
                    <a:pt x="28983" y="153817"/>
                    <a:pt x="32651" y="163176"/>
                  </a:cubicBezTo>
                  <a:lnTo>
                    <a:pt x="13575" y="163176"/>
                  </a:lnTo>
                  <a:lnTo>
                    <a:pt x="13575" y="137671"/>
                  </a:lnTo>
                  <a:close/>
                  <a:moveTo>
                    <a:pt x="37223" y="142577"/>
                  </a:moveTo>
                  <a:lnTo>
                    <a:pt x="37223" y="142577"/>
                  </a:lnTo>
                  <a:cubicBezTo>
                    <a:pt x="47749" y="147316"/>
                    <a:pt x="56941" y="154436"/>
                    <a:pt x="64205" y="163176"/>
                  </a:cubicBezTo>
                  <a:lnTo>
                    <a:pt x="46868" y="163176"/>
                  </a:lnTo>
                  <a:cubicBezTo>
                    <a:pt x="44463" y="156008"/>
                    <a:pt x="41319" y="148888"/>
                    <a:pt x="37223" y="142577"/>
                  </a:cubicBezTo>
                  <a:close/>
                  <a:moveTo>
                    <a:pt x="36913" y="176751"/>
                  </a:moveTo>
                  <a:cubicBezTo>
                    <a:pt x="38961" y="185181"/>
                    <a:pt x="40200" y="194373"/>
                    <a:pt x="40629" y="203970"/>
                  </a:cubicBezTo>
                  <a:lnTo>
                    <a:pt x="13575" y="203970"/>
                  </a:lnTo>
                  <a:lnTo>
                    <a:pt x="13575" y="176751"/>
                  </a:lnTo>
                  <a:close/>
                  <a:moveTo>
                    <a:pt x="73135" y="176751"/>
                  </a:moveTo>
                  <a:cubicBezTo>
                    <a:pt x="77398" y="185062"/>
                    <a:pt x="80137" y="194254"/>
                    <a:pt x="81018" y="203970"/>
                  </a:cubicBezTo>
                  <a:lnTo>
                    <a:pt x="53988" y="203970"/>
                  </a:lnTo>
                  <a:cubicBezTo>
                    <a:pt x="53607" y="194492"/>
                    <a:pt x="52464" y="185371"/>
                    <a:pt x="50607" y="176751"/>
                  </a:cubicBezTo>
                  <a:close/>
                  <a:moveTo>
                    <a:pt x="190803" y="95186"/>
                  </a:moveTo>
                  <a:lnTo>
                    <a:pt x="190803" y="203970"/>
                  </a:lnTo>
                  <a:lnTo>
                    <a:pt x="94902" y="203970"/>
                  </a:lnTo>
                  <a:cubicBezTo>
                    <a:pt x="91568" y="160438"/>
                    <a:pt x="56703" y="125954"/>
                    <a:pt x="13575" y="122644"/>
                  </a:cubicBezTo>
                  <a:lnTo>
                    <a:pt x="13575" y="95186"/>
                  </a:lnTo>
                  <a:close/>
                  <a:moveTo>
                    <a:pt x="33960" y="0"/>
                  </a:moveTo>
                  <a:cubicBezTo>
                    <a:pt x="30198" y="0"/>
                    <a:pt x="27173" y="3025"/>
                    <a:pt x="27173" y="6787"/>
                  </a:cubicBezTo>
                  <a:lnTo>
                    <a:pt x="27173" y="81588"/>
                  </a:lnTo>
                  <a:lnTo>
                    <a:pt x="6788" y="81588"/>
                  </a:lnTo>
                  <a:cubicBezTo>
                    <a:pt x="3025" y="81588"/>
                    <a:pt x="1" y="84637"/>
                    <a:pt x="1" y="88375"/>
                  </a:cubicBezTo>
                  <a:lnTo>
                    <a:pt x="1" y="210757"/>
                  </a:lnTo>
                  <a:cubicBezTo>
                    <a:pt x="1" y="214496"/>
                    <a:pt x="3025" y="217545"/>
                    <a:pt x="6788" y="217545"/>
                  </a:cubicBezTo>
                  <a:lnTo>
                    <a:pt x="197614" y="217545"/>
                  </a:lnTo>
                  <a:cubicBezTo>
                    <a:pt x="201376" y="217545"/>
                    <a:pt x="204401" y="214496"/>
                    <a:pt x="204401" y="210757"/>
                  </a:cubicBezTo>
                  <a:lnTo>
                    <a:pt x="204401" y="135980"/>
                  </a:lnTo>
                  <a:lnTo>
                    <a:pt x="225238" y="135980"/>
                  </a:lnTo>
                  <a:cubicBezTo>
                    <a:pt x="229001" y="135980"/>
                    <a:pt x="232026" y="132932"/>
                    <a:pt x="232026" y="129193"/>
                  </a:cubicBezTo>
                  <a:lnTo>
                    <a:pt x="232026" y="6811"/>
                  </a:lnTo>
                  <a:cubicBezTo>
                    <a:pt x="232026" y="3025"/>
                    <a:pt x="229001" y="0"/>
                    <a:pt x="225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p:cNvSpPr/>
            <p:nvPr/>
          </p:nvSpPr>
          <p:spPr>
            <a:xfrm>
              <a:off x="4083062" y="2831466"/>
              <a:ext cx="45371" cy="21992"/>
            </a:xfrm>
            <a:custGeom>
              <a:avLst/>
              <a:gdLst/>
              <a:ahLst/>
              <a:cxnLst/>
              <a:rect l="l" t="t" r="r" b="b"/>
              <a:pathLst>
                <a:path w="28007" h="13575" extrusionOk="0">
                  <a:moveTo>
                    <a:pt x="7383" y="1"/>
                  </a:moveTo>
                  <a:cubicBezTo>
                    <a:pt x="3906" y="1"/>
                    <a:pt x="834" y="2572"/>
                    <a:pt x="453" y="6026"/>
                  </a:cubicBezTo>
                  <a:cubicBezTo>
                    <a:pt x="1" y="10122"/>
                    <a:pt x="3192" y="13575"/>
                    <a:pt x="7216" y="13575"/>
                  </a:cubicBezTo>
                  <a:lnTo>
                    <a:pt x="20624" y="13575"/>
                  </a:lnTo>
                  <a:cubicBezTo>
                    <a:pt x="24125" y="13575"/>
                    <a:pt x="27173" y="11027"/>
                    <a:pt x="27578" y="7573"/>
                  </a:cubicBezTo>
                  <a:cubicBezTo>
                    <a:pt x="28006" y="3477"/>
                    <a:pt x="24791" y="1"/>
                    <a:pt x="20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3"/>
            <p:cNvSpPr/>
            <p:nvPr/>
          </p:nvSpPr>
          <p:spPr>
            <a:xfrm>
              <a:off x="4149844" y="2831466"/>
              <a:ext cx="45410" cy="21992"/>
            </a:xfrm>
            <a:custGeom>
              <a:avLst/>
              <a:gdLst/>
              <a:ahLst/>
              <a:cxnLst/>
              <a:rect l="l" t="t" r="r" b="b"/>
              <a:pathLst>
                <a:path w="28031" h="13575" extrusionOk="0">
                  <a:moveTo>
                    <a:pt x="7383" y="1"/>
                  </a:moveTo>
                  <a:cubicBezTo>
                    <a:pt x="3906" y="1"/>
                    <a:pt x="834" y="2572"/>
                    <a:pt x="453" y="6026"/>
                  </a:cubicBezTo>
                  <a:cubicBezTo>
                    <a:pt x="0" y="10122"/>
                    <a:pt x="3192" y="13575"/>
                    <a:pt x="7216" y="13575"/>
                  </a:cubicBezTo>
                  <a:lnTo>
                    <a:pt x="20814" y="13575"/>
                  </a:lnTo>
                  <a:cubicBezTo>
                    <a:pt x="24839" y="13575"/>
                    <a:pt x="28030" y="10098"/>
                    <a:pt x="27578" y="6026"/>
                  </a:cubicBezTo>
                  <a:cubicBezTo>
                    <a:pt x="27220" y="2572"/>
                    <a:pt x="24148" y="1"/>
                    <a:pt x="20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3"/>
            <p:cNvSpPr/>
            <p:nvPr/>
          </p:nvSpPr>
          <p:spPr>
            <a:xfrm>
              <a:off x="4215969" y="2831466"/>
              <a:ext cx="45371" cy="21992"/>
            </a:xfrm>
            <a:custGeom>
              <a:avLst/>
              <a:gdLst/>
              <a:ahLst/>
              <a:cxnLst/>
              <a:rect l="l" t="t" r="r" b="b"/>
              <a:pathLst>
                <a:path w="28007" h="13575" extrusionOk="0">
                  <a:moveTo>
                    <a:pt x="7383" y="1"/>
                  </a:moveTo>
                  <a:cubicBezTo>
                    <a:pt x="3906" y="1"/>
                    <a:pt x="834" y="2572"/>
                    <a:pt x="453" y="6026"/>
                  </a:cubicBezTo>
                  <a:cubicBezTo>
                    <a:pt x="0" y="10122"/>
                    <a:pt x="3192" y="13575"/>
                    <a:pt x="7216" y="13575"/>
                  </a:cubicBezTo>
                  <a:lnTo>
                    <a:pt x="20648" y="13575"/>
                  </a:lnTo>
                  <a:cubicBezTo>
                    <a:pt x="24125" y="13575"/>
                    <a:pt x="27197" y="11027"/>
                    <a:pt x="27578" y="7573"/>
                  </a:cubicBezTo>
                  <a:cubicBezTo>
                    <a:pt x="28006" y="3477"/>
                    <a:pt x="24839" y="1"/>
                    <a:pt x="20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3"/>
            <p:cNvSpPr/>
            <p:nvPr/>
          </p:nvSpPr>
          <p:spPr>
            <a:xfrm>
              <a:off x="4172953" y="2897592"/>
              <a:ext cx="88117" cy="66088"/>
            </a:xfrm>
            <a:custGeom>
              <a:avLst/>
              <a:gdLst/>
              <a:ahLst/>
              <a:cxnLst/>
              <a:rect l="l" t="t" r="r" b="b"/>
              <a:pathLst>
                <a:path w="54393" h="40795" extrusionOk="0">
                  <a:moveTo>
                    <a:pt x="40794" y="13575"/>
                  </a:moveTo>
                  <a:lnTo>
                    <a:pt x="40794" y="27173"/>
                  </a:lnTo>
                  <a:lnTo>
                    <a:pt x="13575" y="27173"/>
                  </a:lnTo>
                  <a:lnTo>
                    <a:pt x="13575" y="13575"/>
                  </a:lnTo>
                  <a:close/>
                  <a:moveTo>
                    <a:pt x="6787" y="0"/>
                  </a:moveTo>
                  <a:cubicBezTo>
                    <a:pt x="3049" y="0"/>
                    <a:pt x="0" y="3049"/>
                    <a:pt x="0" y="6787"/>
                  </a:cubicBezTo>
                  <a:lnTo>
                    <a:pt x="0" y="34007"/>
                  </a:lnTo>
                  <a:cubicBezTo>
                    <a:pt x="0" y="37746"/>
                    <a:pt x="3049" y="40794"/>
                    <a:pt x="6787" y="40794"/>
                  </a:cubicBezTo>
                  <a:lnTo>
                    <a:pt x="47582" y="40794"/>
                  </a:lnTo>
                  <a:cubicBezTo>
                    <a:pt x="51320" y="40794"/>
                    <a:pt x="54369" y="37746"/>
                    <a:pt x="54369" y="34007"/>
                  </a:cubicBezTo>
                  <a:lnTo>
                    <a:pt x="54369" y="6787"/>
                  </a:lnTo>
                  <a:cubicBezTo>
                    <a:pt x="54393" y="3049"/>
                    <a:pt x="51344" y="0"/>
                    <a:pt x="47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9502;p65"/>
          <p:cNvSpPr/>
          <p:nvPr/>
        </p:nvSpPr>
        <p:spPr>
          <a:xfrm>
            <a:off x="719224" y="1953126"/>
            <a:ext cx="484735" cy="38621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1" name="Google Shape;10405;p68"/>
          <p:cNvGrpSpPr/>
          <p:nvPr/>
        </p:nvGrpSpPr>
        <p:grpSpPr>
          <a:xfrm>
            <a:off x="6349125" y="1908239"/>
            <a:ext cx="353557" cy="353557"/>
            <a:chOff x="-30064925" y="2332550"/>
            <a:chExt cx="291425" cy="291425"/>
          </a:xfrm>
          <a:solidFill>
            <a:schemeClr val="bg2"/>
          </a:solidFill>
        </p:grpSpPr>
        <p:sp>
          <p:nvSpPr>
            <p:cNvPr id="32" name="Google Shape;10406;p68"/>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407;p68"/>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408;p68"/>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31"/>
          <p:cNvSpPr/>
          <p:nvPr/>
        </p:nvSpPr>
        <p:spPr>
          <a:xfrm>
            <a:off x="631969" y="1062420"/>
            <a:ext cx="2873100" cy="3023400"/>
          </a:xfrm>
          <a:prstGeom prst="roundRect">
            <a:avLst>
              <a:gd name="adj" fmla="val 9091"/>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4" name="Google Shape;374;p31"/>
          <p:cNvSpPr/>
          <p:nvPr/>
        </p:nvSpPr>
        <p:spPr>
          <a:xfrm>
            <a:off x="3836563" y="1062420"/>
            <a:ext cx="5063100" cy="3023400"/>
          </a:xfrm>
          <a:prstGeom prst="roundRect">
            <a:avLst>
              <a:gd name="adj" fmla="val 909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5" name="Google Shape;375;p31"/>
          <p:cNvSpPr txBox="1">
            <a:spLocks noGrp="1"/>
          </p:cNvSpPr>
          <p:nvPr>
            <p:ph type="title"/>
          </p:nvPr>
        </p:nvSpPr>
        <p:spPr>
          <a:xfrm>
            <a:off x="3934516" y="1972860"/>
            <a:ext cx="4867194" cy="120252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smtClean="0">
                <a:solidFill>
                  <a:schemeClr val="tx1"/>
                </a:solidFill>
              </a:rPr>
              <a:t>SOLVING PROBLEMS</a:t>
            </a:r>
            <a:endParaRPr dirty="0">
              <a:solidFill>
                <a:schemeClr val="tx1"/>
              </a:solidFill>
            </a:endParaRPr>
          </a:p>
        </p:txBody>
      </p:sp>
      <p:sp>
        <p:nvSpPr>
          <p:cNvPr id="376" name="Google Shape;376;p31"/>
          <p:cNvSpPr txBox="1">
            <a:spLocks noGrp="1"/>
          </p:cNvSpPr>
          <p:nvPr>
            <p:ph type="title" idx="2"/>
          </p:nvPr>
        </p:nvSpPr>
        <p:spPr>
          <a:xfrm>
            <a:off x="963463" y="1295997"/>
            <a:ext cx="2023200" cy="194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6</a:t>
            </a:r>
            <a:r>
              <a:rPr lang="en" dirty="0" smtClean="0">
                <a:solidFill>
                  <a:schemeClr val="lt1"/>
                </a:solidFill>
              </a:rPr>
              <a:t>.</a:t>
            </a:r>
            <a:endParaRPr dirty="0">
              <a:solidFill>
                <a:schemeClr val="lt1"/>
              </a:solidFill>
            </a:endParaRPr>
          </a:p>
        </p:txBody>
      </p:sp>
      <p:sp>
        <p:nvSpPr>
          <p:cNvPr id="378" name="Google Shape;378;p31"/>
          <p:cNvSpPr/>
          <p:nvPr/>
        </p:nvSpPr>
        <p:spPr>
          <a:xfrm>
            <a:off x="1139075" y="3089684"/>
            <a:ext cx="1847588" cy="72616"/>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solidFill>
                <a:schemeClr val="lt1"/>
              </a:solidFill>
              <a:latin typeface="Montserrat"/>
              <a:ea typeface="Montserrat"/>
              <a:cs typeface="Montserrat"/>
              <a:sym typeface="Montserrat"/>
            </a:endParaRPr>
          </a:p>
        </p:txBody>
      </p:sp>
    </p:spTree>
    <p:extLst>
      <p:ext uri="{BB962C8B-B14F-4D97-AF65-F5344CB8AC3E}">
        <p14:creationId xmlns:p14="http://schemas.microsoft.com/office/powerpoint/2010/main" val="402374363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33"/>
          <p:cNvSpPr/>
          <p:nvPr/>
        </p:nvSpPr>
        <p:spPr>
          <a:xfrm>
            <a:off x="472600" y="525250"/>
            <a:ext cx="1965800" cy="57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b="1">
              <a:solidFill>
                <a:schemeClr val="lt1"/>
              </a:solidFill>
              <a:latin typeface="Montserrat"/>
              <a:ea typeface="Montserrat"/>
              <a:cs typeface="Montserrat"/>
              <a:sym typeface="Montserrat"/>
            </a:endParaRPr>
          </a:p>
        </p:txBody>
      </p:sp>
      <p:sp>
        <p:nvSpPr>
          <p:cNvPr id="397" name="Google Shape;397;p33"/>
          <p:cNvSpPr/>
          <p:nvPr/>
        </p:nvSpPr>
        <p:spPr>
          <a:xfrm>
            <a:off x="3262650" y="1608024"/>
            <a:ext cx="2618700" cy="2910635"/>
          </a:xfrm>
          <a:prstGeom prst="roundRect">
            <a:avLst>
              <a:gd name="adj" fmla="val 909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98" name="Google Shape;398;p33"/>
          <p:cNvSpPr/>
          <p:nvPr/>
        </p:nvSpPr>
        <p:spPr>
          <a:xfrm>
            <a:off x="6077824" y="1608025"/>
            <a:ext cx="2618700" cy="2910634"/>
          </a:xfrm>
          <a:prstGeom prst="roundRect">
            <a:avLst>
              <a:gd name="adj" fmla="val 90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99" name="Google Shape;399;p33"/>
          <p:cNvSpPr/>
          <p:nvPr/>
        </p:nvSpPr>
        <p:spPr>
          <a:xfrm>
            <a:off x="416154" y="1595358"/>
            <a:ext cx="2618700" cy="2923302"/>
          </a:xfrm>
          <a:prstGeom prst="roundRect">
            <a:avLst>
              <a:gd name="adj" fmla="val 90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00" name="Google Shape;400;p33"/>
          <p:cNvSpPr txBox="1">
            <a:spLocks noGrp="1"/>
          </p:cNvSpPr>
          <p:nvPr>
            <p:ph type="title" idx="6"/>
          </p:nvPr>
        </p:nvSpPr>
        <p:spPr>
          <a:xfrm>
            <a:off x="720000" y="525250"/>
            <a:ext cx="1969860" cy="572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smtClean="0">
                <a:solidFill>
                  <a:schemeClr val="tx1"/>
                </a:solidFill>
              </a:rPr>
              <a:t>Solving</a:t>
            </a:r>
            <a:endParaRPr dirty="0">
              <a:solidFill>
                <a:schemeClr val="tx1"/>
              </a:solidFill>
            </a:endParaRPr>
          </a:p>
        </p:txBody>
      </p:sp>
      <p:sp>
        <p:nvSpPr>
          <p:cNvPr id="401" name="Google Shape;401;p33"/>
          <p:cNvSpPr txBox="1">
            <a:spLocks noGrp="1"/>
          </p:cNvSpPr>
          <p:nvPr>
            <p:ph type="title"/>
          </p:nvPr>
        </p:nvSpPr>
        <p:spPr>
          <a:xfrm>
            <a:off x="595912" y="2368480"/>
            <a:ext cx="2543425" cy="3657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US" dirty="0" smtClean="0">
                <a:solidFill>
                  <a:schemeClr val="bg2"/>
                </a:solidFill>
              </a:rPr>
              <a:t>Combining code</a:t>
            </a:r>
            <a:endParaRPr dirty="0">
              <a:solidFill>
                <a:schemeClr val="bg2"/>
              </a:solidFill>
            </a:endParaRPr>
          </a:p>
        </p:txBody>
      </p:sp>
      <p:sp>
        <p:nvSpPr>
          <p:cNvPr id="402" name="Google Shape;402;p33"/>
          <p:cNvSpPr txBox="1">
            <a:spLocks noGrp="1"/>
          </p:cNvSpPr>
          <p:nvPr>
            <p:ph type="subTitle" idx="1"/>
          </p:nvPr>
        </p:nvSpPr>
        <p:spPr>
          <a:xfrm>
            <a:off x="719224" y="2920152"/>
            <a:ext cx="2103300" cy="1517712"/>
          </a:xfrm>
          <a:prstGeom prst="rect">
            <a:avLst/>
          </a:prstGeom>
        </p:spPr>
        <p:txBody>
          <a:bodyPr spcFirstLastPara="1" wrap="square" lIns="0" tIns="0" rIns="0" bIns="0" anchor="t" anchorCtr="0">
            <a:noAutofit/>
          </a:bodyPr>
          <a:lstStyle/>
          <a:p>
            <a:pPr marL="0" lvl="0" indent="0"/>
            <a:r>
              <a:rPr lang="en-US" dirty="0"/>
              <a:t>Set a norm for naming the variables and function, using all new syntax, discussing the flow and direction of solving some problems</a:t>
            </a:r>
            <a:endParaRPr dirty="0"/>
          </a:p>
        </p:txBody>
      </p:sp>
      <p:sp>
        <p:nvSpPr>
          <p:cNvPr id="403" name="Google Shape;403;p33"/>
          <p:cNvSpPr txBox="1">
            <a:spLocks noGrp="1"/>
          </p:cNvSpPr>
          <p:nvPr>
            <p:ph type="title" idx="2"/>
          </p:nvPr>
        </p:nvSpPr>
        <p:spPr>
          <a:xfrm>
            <a:off x="3509251" y="2383720"/>
            <a:ext cx="1678500" cy="3657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 dirty="0"/>
              <a:t>M</a:t>
            </a:r>
            <a:r>
              <a:rPr lang="en" dirty="0" smtClean="0"/>
              <a:t>ockAPI</a:t>
            </a:r>
            <a:endParaRPr dirty="0"/>
          </a:p>
        </p:txBody>
      </p:sp>
      <p:sp>
        <p:nvSpPr>
          <p:cNvPr id="404" name="Google Shape;404;p33"/>
          <p:cNvSpPr txBox="1">
            <a:spLocks noGrp="1"/>
          </p:cNvSpPr>
          <p:nvPr>
            <p:ph type="subTitle" idx="3"/>
          </p:nvPr>
        </p:nvSpPr>
        <p:spPr>
          <a:xfrm>
            <a:off x="3509250" y="2947608"/>
            <a:ext cx="2103300" cy="1418652"/>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smtClean="0"/>
              <a:t>Team leader helps team member to understand how to use </a:t>
            </a:r>
            <a:r>
              <a:rPr lang="en-US" dirty="0" err="1" smtClean="0"/>
              <a:t>Axios</a:t>
            </a:r>
            <a:r>
              <a:rPr lang="en-US" dirty="0" smtClean="0"/>
              <a:t>. </a:t>
            </a:r>
          </a:p>
          <a:p>
            <a:pPr marL="0" lvl="0" indent="0" algn="l" rtl="0">
              <a:spcBef>
                <a:spcPts val="0"/>
              </a:spcBef>
              <a:spcAft>
                <a:spcPts val="0"/>
              </a:spcAft>
              <a:buNone/>
            </a:pPr>
            <a:r>
              <a:rPr lang="en-US" dirty="0" smtClean="0"/>
              <a:t>Dividing data into 2 accounts because it is limited resources per 1 account.  </a:t>
            </a:r>
            <a:endParaRPr dirty="0"/>
          </a:p>
        </p:txBody>
      </p:sp>
      <p:sp>
        <p:nvSpPr>
          <p:cNvPr id="405" name="Google Shape;405;p33"/>
          <p:cNvSpPr txBox="1">
            <a:spLocks noGrp="1"/>
          </p:cNvSpPr>
          <p:nvPr>
            <p:ph type="title" idx="4"/>
          </p:nvPr>
        </p:nvSpPr>
        <p:spPr>
          <a:xfrm>
            <a:off x="6278050" y="2345620"/>
            <a:ext cx="2218249" cy="457208"/>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US" dirty="0" smtClean="0">
                <a:solidFill>
                  <a:schemeClr val="bg2"/>
                </a:solidFill>
              </a:rPr>
              <a:t>Converting bill to pdf file.</a:t>
            </a:r>
            <a:endParaRPr dirty="0">
              <a:solidFill>
                <a:schemeClr val="bg2"/>
              </a:solidFill>
            </a:endParaRPr>
          </a:p>
        </p:txBody>
      </p:sp>
      <p:sp>
        <p:nvSpPr>
          <p:cNvPr id="406" name="Google Shape;406;p33"/>
          <p:cNvSpPr txBox="1">
            <a:spLocks noGrp="1"/>
          </p:cNvSpPr>
          <p:nvPr>
            <p:ph type="subTitle" idx="5"/>
          </p:nvPr>
        </p:nvSpPr>
        <p:spPr>
          <a:xfrm>
            <a:off x="6278050" y="2999390"/>
            <a:ext cx="2103300" cy="1366869"/>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smtClean="0"/>
              <a:t>Using HTML2PDF forconverting HTML code to pdf variable and attach into email. </a:t>
            </a:r>
            <a:endParaRPr dirty="0"/>
          </a:p>
        </p:txBody>
      </p:sp>
      <p:grpSp>
        <p:nvGrpSpPr>
          <p:cNvPr id="411" name="Google Shape;411;p33"/>
          <p:cNvGrpSpPr/>
          <p:nvPr/>
        </p:nvGrpSpPr>
        <p:grpSpPr>
          <a:xfrm>
            <a:off x="3509247" y="1962659"/>
            <a:ext cx="375882" cy="352423"/>
            <a:chOff x="3973997" y="2655275"/>
            <a:chExt cx="375882" cy="352423"/>
          </a:xfrm>
        </p:grpSpPr>
        <p:sp>
          <p:nvSpPr>
            <p:cNvPr id="412" name="Google Shape;412;p33"/>
            <p:cNvSpPr/>
            <p:nvPr/>
          </p:nvSpPr>
          <p:spPr>
            <a:xfrm>
              <a:off x="3973997" y="2655275"/>
              <a:ext cx="375882" cy="352423"/>
            </a:xfrm>
            <a:custGeom>
              <a:avLst/>
              <a:gdLst/>
              <a:ahLst/>
              <a:cxnLst/>
              <a:rect l="l" t="t" r="r" b="b"/>
              <a:pathLst>
                <a:path w="232026" h="217545" extrusionOk="0">
                  <a:moveTo>
                    <a:pt x="218451" y="13598"/>
                  </a:moveTo>
                  <a:lnTo>
                    <a:pt x="218451" y="27196"/>
                  </a:lnTo>
                  <a:lnTo>
                    <a:pt x="40771" y="27196"/>
                  </a:lnTo>
                  <a:lnTo>
                    <a:pt x="40771" y="13598"/>
                  </a:lnTo>
                  <a:close/>
                  <a:moveTo>
                    <a:pt x="218427" y="40794"/>
                  </a:moveTo>
                  <a:lnTo>
                    <a:pt x="218427" y="122406"/>
                  </a:lnTo>
                  <a:lnTo>
                    <a:pt x="204377" y="122406"/>
                  </a:lnTo>
                  <a:lnTo>
                    <a:pt x="204377" y="122382"/>
                  </a:lnTo>
                  <a:lnTo>
                    <a:pt x="204377" y="88375"/>
                  </a:lnTo>
                  <a:cubicBezTo>
                    <a:pt x="204377" y="84637"/>
                    <a:pt x="201352" y="81588"/>
                    <a:pt x="197590" y="81588"/>
                  </a:cubicBezTo>
                  <a:lnTo>
                    <a:pt x="40748" y="81588"/>
                  </a:lnTo>
                  <a:lnTo>
                    <a:pt x="40748" y="40794"/>
                  </a:lnTo>
                  <a:close/>
                  <a:moveTo>
                    <a:pt x="13575" y="137671"/>
                  </a:moveTo>
                  <a:cubicBezTo>
                    <a:pt x="22577" y="142148"/>
                    <a:pt x="28983" y="153817"/>
                    <a:pt x="32651" y="163176"/>
                  </a:cubicBezTo>
                  <a:lnTo>
                    <a:pt x="13575" y="163176"/>
                  </a:lnTo>
                  <a:lnTo>
                    <a:pt x="13575" y="137671"/>
                  </a:lnTo>
                  <a:close/>
                  <a:moveTo>
                    <a:pt x="37223" y="142577"/>
                  </a:moveTo>
                  <a:lnTo>
                    <a:pt x="37223" y="142577"/>
                  </a:lnTo>
                  <a:cubicBezTo>
                    <a:pt x="47749" y="147316"/>
                    <a:pt x="56941" y="154436"/>
                    <a:pt x="64205" y="163176"/>
                  </a:cubicBezTo>
                  <a:lnTo>
                    <a:pt x="46868" y="163176"/>
                  </a:lnTo>
                  <a:cubicBezTo>
                    <a:pt x="44463" y="156008"/>
                    <a:pt x="41319" y="148888"/>
                    <a:pt x="37223" y="142577"/>
                  </a:cubicBezTo>
                  <a:close/>
                  <a:moveTo>
                    <a:pt x="36913" y="176751"/>
                  </a:moveTo>
                  <a:cubicBezTo>
                    <a:pt x="38961" y="185181"/>
                    <a:pt x="40200" y="194373"/>
                    <a:pt x="40629" y="203970"/>
                  </a:cubicBezTo>
                  <a:lnTo>
                    <a:pt x="13575" y="203970"/>
                  </a:lnTo>
                  <a:lnTo>
                    <a:pt x="13575" y="176751"/>
                  </a:lnTo>
                  <a:close/>
                  <a:moveTo>
                    <a:pt x="73135" y="176751"/>
                  </a:moveTo>
                  <a:cubicBezTo>
                    <a:pt x="77398" y="185062"/>
                    <a:pt x="80137" y="194254"/>
                    <a:pt x="81018" y="203970"/>
                  </a:cubicBezTo>
                  <a:lnTo>
                    <a:pt x="53988" y="203970"/>
                  </a:lnTo>
                  <a:cubicBezTo>
                    <a:pt x="53607" y="194492"/>
                    <a:pt x="52464" y="185371"/>
                    <a:pt x="50607" y="176751"/>
                  </a:cubicBezTo>
                  <a:close/>
                  <a:moveTo>
                    <a:pt x="190803" y="95186"/>
                  </a:moveTo>
                  <a:lnTo>
                    <a:pt x="190803" y="203970"/>
                  </a:lnTo>
                  <a:lnTo>
                    <a:pt x="94902" y="203970"/>
                  </a:lnTo>
                  <a:cubicBezTo>
                    <a:pt x="91568" y="160438"/>
                    <a:pt x="56703" y="125954"/>
                    <a:pt x="13575" y="122644"/>
                  </a:cubicBezTo>
                  <a:lnTo>
                    <a:pt x="13575" y="95186"/>
                  </a:lnTo>
                  <a:close/>
                  <a:moveTo>
                    <a:pt x="33960" y="0"/>
                  </a:moveTo>
                  <a:cubicBezTo>
                    <a:pt x="30198" y="0"/>
                    <a:pt x="27173" y="3025"/>
                    <a:pt x="27173" y="6787"/>
                  </a:cubicBezTo>
                  <a:lnTo>
                    <a:pt x="27173" y="81588"/>
                  </a:lnTo>
                  <a:lnTo>
                    <a:pt x="6788" y="81588"/>
                  </a:lnTo>
                  <a:cubicBezTo>
                    <a:pt x="3025" y="81588"/>
                    <a:pt x="1" y="84637"/>
                    <a:pt x="1" y="88375"/>
                  </a:cubicBezTo>
                  <a:lnTo>
                    <a:pt x="1" y="210757"/>
                  </a:lnTo>
                  <a:cubicBezTo>
                    <a:pt x="1" y="214496"/>
                    <a:pt x="3025" y="217545"/>
                    <a:pt x="6788" y="217545"/>
                  </a:cubicBezTo>
                  <a:lnTo>
                    <a:pt x="197614" y="217545"/>
                  </a:lnTo>
                  <a:cubicBezTo>
                    <a:pt x="201376" y="217545"/>
                    <a:pt x="204401" y="214496"/>
                    <a:pt x="204401" y="210757"/>
                  </a:cubicBezTo>
                  <a:lnTo>
                    <a:pt x="204401" y="135980"/>
                  </a:lnTo>
                  <a:lnTo>
                    <a:pt x="225238" y="135980"/>
                  </a:lnTo>
                  <a:cubicBezTo>
                    <a:pt x="229001" y="135980"/>
                    <a:pt x="232026" y="132932"/>
                    <a:pt x="232026" y="129193"/>
                  </a:cubicBezTo>
                  <a:lnTo>
                    <a:pt x="232026" y="6811"/>
                  </a:lnTo>
                  <a:cubicBezTo>
                    <a:pt x="232026" y="3025"/>
                    <a:pt x="229001" y="0"/>
                    <a:pt x="225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p:cNvSpPr/>
            <p:nvPr/>
          </p:nvSpPr>
          <p:spPr>
            <a:xfrm>
              <a:off x="4083062" y="2831466"/>
              <a:ext cx="45371" cy="21992"/>
            </a:xfrm>
            <a:custGeom>
              <a:avLst/>
              <a:gdLst/>
              <a:ahLst/>
              <a:cxnLst/>
              <a:rect l="l" t="t" r="r" b="b"/>
              <a:pathLst>
                <a:path w="28007" h="13575" extrusionOk="0">
                  <a:moveTo>
                    <a:pt x="7383" y="1"/>
                  </a:moveTo>
                  <a:cubicBezTo>
                    <a:pt x="3906" y="1"/>
                    <a:pt x="834" y="2572"/>
                    <a:pt x="453" y="6026"/>
                  </a:cubicBezTo>
                  <a:cubicBezTo>
                    <a:pt x="1" y="10122"/>
                    <a:pt x="3192" y="13575"/>
                    <a:pt x="7216" y="13575"/>
                  </a:cubicBezTo>
                  <a:lnTo>
                    <a:pt x="20624" y="13575"/>
                  </a:lnTo>
                  <a:cubicBezTo>
                    <a:pt x="24125" y="13575"/>
                    <a:pt x="27173" y="11027"/>
                    <a:pt x="27578" y="7573"/>
                  </a:cubicBezTo>
                  <a:cubicBezTo>
                    <a:pt x="28006" y="3477"/>
                    <a:pt x="24791" y="1"/>
                    <a:pt x="20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3"/>
            <p:cNvSpPr/>
            <p:nvPr/>
          </p:nvSpPr>
          <p:spPr>
            <a:xfrm>
              <a:off x="4149844" y="2831466"/>
              <a:ext cx="45410" cy="21992"/>
            </a:xfrm>
            <a:custGeom>
              <a:avLst/>
              <a:gdLst/>
              <a:ahLst/>
              <a:cxnLst/>
              <a:rect l="l" t="t" r="r" b="b"/>
              <a:pathLst>
                <a:path w="28031" h="13575" extrusionOk="0">
                  <a:moveTo>
                    <a:pt x="7383" y="1"/>
                  </a:moveTo>
                  <a:cubicBezTo>
                    <a:pt x="3906" y="1"/>
                    <a:pt x="834" y="2572"/>
                    <a:pt x="453" y="6026"/>
                  </a:cubicBezTo>
                  <a:cubicBezTo>
                    <a:pt x="0" y="10122"/>
                    <a:pt x="3192" y="13575"/>
                    <a:pt x="7216" y="13575"/>
                  </a:cubicBezTo>
                  <a:lnTo>
                    <a:pt x="20814" y="13575"/>
                  </a:lnTo>
                  <a:cubicBezTo>
                    <a:pt x="24839" y="13575"/>
                    <a:pt x="28030" y="10098"/>
                    <a:pt x="27578" y="6026"/>
                  </a:cubicBezTo>
                  <a:cubicBezTo>
                    <a:pt x="27220" y="2572"/>
                    <a:pt x="24148" y="1"/>
                    <a:pt x="20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3"/>
            <p:cNvSpPr/>
            <p:nvPr/>
          </p:nvSpPr>
          <p:spPr>
            <a:xfrm>
              <a:off x="4215969" y="2831466"/>
              <a:ext cx="45371" cy="21992"/>
            </a:xfrm>
            <a:custGeom>
              <a:avLst/>
              <a:gdLst/>
              <a:ahLst/>
              <a:cxnLst/>
              <a:rect l="l" t="t" r="r" b="b"/>
              <a:pathLst>
                <a:path w="28007" h="13575" extrusionOk="0">
                  <a:moveTo>
                    <a:pt x="7383" y="1"/>
                  </a:moveTo>
                  <a:cubicBezTo>
                    <a:pt x="3906" y="1"/>
                    <a:pt x="834" y="2572"/>
                    <a:pt x="453" y="6026"/>
                  </a:cubicBezTo>
                  <a:cubicBezTo>
                    <a:pt x="0" y="10122"/>
                    <a:pt x="3192" y="13575"/>
                    <a:pt x="7216" y="13575"/>
                  </a:cubicBezTo>
                  <a:lnTo>
                    <a:pt x="20648" y="13575"/>
                  </a:lnTo>
                  <a:cubicBezTo>
                    <a:pt x="24125" y="13575"/>
                    <a:pt x="27197" y="11027"/>
                    <a:pt x="27578" y="7573"/>
                  </a:cubicBezTo>
                  <a:cubicBezTo>
                    <a:pt x="28006" y="3477"/>
                    <a:pt x="24839" y="1"/>
                    <a:pt x="20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3"/>
            <p:cNvSpPr/>
            <p:nvPr/>
          </p:nvSpPr>
          <p:spPr>
            <a:xfrm>
              <a:off x="4172953" y="2897592"/>
              <a:ext cx="88117" cy="66088"/>
            </a:xfrm>
            <a:custGeom>
              <a:avLst/>
              <a:gdLst/>
              <a:ahLst/>
              <a:cxnLst/>
              <a:rect l="l" t="t" r="r" b="b"/>
              <a:pathLst>
                <a:path w="54393" h="40795" extrusionOk="0">
                  <a:moveTo>
                    <a:pt x="40794" y="13575"/>
                  </a:moveTo>
                  <a:lnTo>
                    <a:pt x="40794" y="27173"/>
                  </a:lnTo>
                  <a:lnTo>
                    <a:pt x="13575" y="27173"/>
                  </a:lnTo>
                  <a:lnTo>
                    <a:pt x="13575" y="13575"/>
                  </a:lnTo>
                  <a:close/>
                  <a:moveTo>
                    <a:pt x="6787" y="0"/>
                  </a:moveTo>
                  <a:cubicBezTo>
                    <a:pt x="3049" y="0"/>
                    <a:pt x="0" y="3049"/>
                    <a:pt x="0" y="6787"/>
                  </a:cubicBezTo>
                  <a:lnTo>
                    <a:pt x="0" y="34007"/>
                  </a:lnTo>
                  <a:cubicBezTo>
                    <a:pt x="0" y="37746"/>
                    <a:pt x="3049" y="40794"/>
                    <a:pt x="6787" y="40794"/>
                  </a:cubicBezTo>
                  <a:lnTo>
                    <a:pt x="47582" y="40794"/>
                  </a:lnTo>
                  <a:cubicBezTo>
                    <a:pt x="51320" y="40794"/>
                    <a:pt x="54369" y="37746"/>
                    <a:pt x="54369" y="34007"/>
                  </a:cubicBezTo>
                  <a:lnTo>
                    <a:pt x="54369" y="6787"/>
                  </a:lnTo>
                  <a:cubicBezTo>
                    <a:pt x="54393" y="3049"/>
                    <a:pt x="51344" y="0"/>
                    <a:pt x="47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9502;p65"/>
          <p:cNvSpPr/>
          <p:nvPr/>
        </p:nvSpPr>
        <p:spPr>
          <a:xfrm>
            <a:off x="719224" y="1953126"/>
            <a:ext cx="484735" cy="38621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1" name="Google Shape;10405;p68"/>
          <p:cNvGrpSpPr/>
          <p:nvPr/>
        </p:nvGrpSpPr>
        <p:grpSpPr>
          <a:xfrm>
            <a:off x="6349125" y="1908239"/>
            <a:ext cx="353557" cy="353557"/>
            <a:chOff x="-30064925" y="2332550"/>
            <a:chExt cx="291425" cy="291425"/>
          </a:xfrm>
          <a:solidFill>
            <a:schemeClr val="bg2"/>
          </a:solidFill>
        </p:grpSpPr>
        <p:sp>
          <p:nvSpPr>
            <p:cNvPr id="32" name="Google Shape;10406;p68"/>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407;p68"/>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408;p68"/>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341238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37"/>
        <p:cNvGrpSpPr/>
        <p:nvPr/>
      </p:nvGrpSpPr>
      <p:grpSpPr>
        <a:xfrm>
          <a:off x="0" y="0"/>
          <a:ext cx="0" cy="0"/>
          <a:chOff x="0" y="0"/>
          <a:chExt cx="0" cy="0"/>
        </a:xfrm>
      </p:grpSpPr>
      <p:sp>
        <p:nvSpPr>
          <p:cNvPr id="738" name="Google Shape;738;p51"/>
          <p:cNvSpPr txBox="1">
            <a:spLocks noGrp="1"/>
          </p:cNvSpPr>
          <p:nvPr>
            <p:ph type="ctrTitle"/>
          </p:nvPr>
        </p:nvSpPr>
        <p:spPr>
          <a:xfrm>
            <a:off x="711575" y="1169788"/>
            <a:ext cx="4690500" cy="1185300"/>
          </a:xfrm>
          <a:prstGeom prst="rect">
            <a:avLst/>
          </a:prstGeom>
          <a:ln>
            <a:noFill/>
          </a:ln>
        </p:spPr>
        <p:txBody>
          <a:bodyPr spcFirstLastPara="1" wrap="square" lIns="91425" tIns="182875" rIns="91425" bIns="91425" anchor="ctr" anchorCtr="0">
            <a:noAutofit/>
          </a:bodyPr>
          <a:lstStyle/>
          <a:p>
            <a:pPr marL="0" lvl="0" indent="0" algn="l" rtl="0">
              <a:spcBef>
                <a:spcPts val="0"/>
              </a:spcBef>
              <a:spcAft>
                <a:spcPts val="0"/>
              </a:spcAft>
              <a:buNone/>
            </a:pPr>
            <a:r>
              <a:rPr lang="en" dirty="0" smtClean="0">
                <a:ln w="28575">
                  <a:solidFill>
                    <a:schemeClr val="tx1"/>
                  </a:solidFill>
                </a:ln>
              </a:rPr>
              <a:t>Thanks!</a:t>
            </a:r>
            <a:endParaRPr dirty="0">
              <a:ln w="28575">
                <a:solidFill>
                  <a:schemeClr val="tx1"/>
                </a:solidFill>
              </a:ln>
            </a:endParaRPr>
          </a:p>
        </p:txBody>
      </p:sp>
      <p:sp>
        <p:nvSpPr>
          <p:cNvPr id="739" name="Google Shape;739;p51"/>
          <p:cNvSpPr txBox="1"/>
          <p:nvPr/>
        </p:nvSpPr>
        <p:spPr>
          <a:xfrm>
            <a:off x="5874088" y="2746725"/>
            <a:ext cx="1753800" cy="487200"/>
          </a:xfrm>
          <a:prstGeom prst="rect">
            <a:avLst/>
          </a:prstGeom>
          <a:noFill/>
          <a:ln>
            <a:noFill/>
          </a:ln>
        </p:spPr>
        <p:txBody>
          <a:bodyPr spcFirstLastPara="1" wrap="square" lIns="0" tIns="0" rIns="0" bIns="0" anchor="ctr" anchorCtr="0">
            <a:noAutofit/>
          </a:bodyPr>
          <a:lstStyle/>
          <a:p>
            <a:pPr marL="0" lvl="0" indent="0" algn="l" rtl="0">
              <a:spcBef>
                <a:spcPts val="300"/>
              </a:spcBef>
              <a:spcAft>
                <a:spcPts val="0"/>
              </a:spcAft>
              <a:buNone/>
            </a:pPr>
            <a:r>
              <a:rPr lang="en" sz="1200" dirty="0">
                <a:solidFill>
                  <a:schemeClr val="lt1"/>
                </a:solidFill>
                <a:latin typeface="Lexend Deca Light"/>
                <a:ea typeface="Lexend Deca Light"/>
                <a:cs typeface="Lexend Deca Light"/>
                <a:sym typeface="Lexend Deca Light"/>
              </a:rPr>
              <a:t>Please keep this slide for attribution</a:t>
            </a:r>
            <a:endParaRPr dirty="0">
              <a:solidFill>
                <a:schemeClr val="lt1"/>
              </a:solidFill>
              <a:latin typeface="Lexend Deca Light"/>
              <a:ea typeface="Lexend Deca Light"/>
              <a:cs typeface="Lexend Deca Light"/>
              <a:sym typeface="Lexend Deca Light"/>
            </a:endParaRPr>
          </a:p>
        </p:txBody>
      </p:sp>
      <p:sp>
        <p:nvSpPr>
          <p:cNvPr id="740" name="Google Shape;740;p51"/>
          <p:cNvSpPr txBox="1">
            <a:spLocks noGrp="1"/>
          </p:cNvSpPr>
          <p:nvPr>
            <p:ph type="subTitle" idx="1"/>
          </p:nvPr>
        </p:nvSpPr>
        <p:spPr>
          <a:xfrm>
            <a:off x="685284" y="2322213"/>
            <a:ext cx="3473700" cy="57549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t>Do you have any questions?</a:t>
            </a:r>
            <a:endParaRPr sz="1800" dirty="0"/>
          </a:p>
          <a:p>
            <a:pPr marL="0" lvl="0" indent="0" algn="l" rtl="0">
              <a:spcBef>
                <a:spcPts val="0"/>
              </a:spcBef>
              <a:spcAft>
                <a:spcPts val="0"/>
              </a:spcAft>
              <a:buNone/>
            </a:pPr>
            <a:endParaRPr sz="1800" dirty="0"/>
          </a:p>
        </p:txBody>
      </p:sp>
      <p:sp>
        <p:nvSpPr>
          <p:cNvPr id="744" name="Google Shape;744;p51"/>
          <p:cNvSpPr/>
          <p:nvPr/>
        </p:nvSpPr>
        <p:spPr>
          <a:xfrm rot="-5400000">
            <a:off x="5607825" y="-1098550"/>
            <a:ext cx="1650900" cy="1884300"/>
          </a:xfrm>
          <a:prstGeom prst="pie">
            <a:avLst>
              <a:gd name="adj1" fmla="val 5346063"/>
              <a:gd name="adj2" fmla="val 16200000"/>
            </a:avLst>
          </a:pr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1"/>
          <p:cNvSpPr/>
          <p:nvPr/>
        </p:nvSpPr>
        <p:spPr>
          <a:xfrm rot="5400000">
            <a:off x="117300" y="4203322"/>
            <a:ext cx="1649700" cy="1884300"/>
          </a:xfrm>
          <a:prstGeom prst="pie">
            <a:avLst>
              <a:gd name="adj1" fmla="val 5346063"/>
              <a:gd name="adj2" fmla="val 16200000"/>
            </a:avLst>
          </a:pr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1"/>
          <p:cNvSpPr txBox="1">
            <a:spLocks noGrp="1"/>
          </p:cNvSpPr>
          <p:nvPr>
            <p:ph type="subTitle" idx="4294967295"/>
          </p:nvPr>
        </p:nvSpPr>
        <p:spPr>
          <a:xfrm>
            <a:off x="279150" y="4685558"/>
            <a:ext cx="1326000" cy="340204"/>
          </a:xfrm>
          <a:prstGeom prst="rect">
            <a:avLst/>
          </a:prstGeom>
          <a:noFill/>
        </p:spPr>
        <p:txBody>
          <a:bodyPr spcFirstLastPara="1" wrap="square" lIns="0" tIns="0" rIns="0" bIns="0" anchor="t" anchorCtr="0">
            <a:noAutofit/>
          </a:bodyPr>
          <a:lstStyle/>
          <a:p>
            <a:pPr marL="0" lvl="0" indent="0" algn="ctr" rtl="0">
              <a:spcBef>
                <a:spcPts val="0"/>
              </a:spcBef>
              <a:spcAft>
                <a:spcPts val="1600"/>
              </a:spcAft>
              <a:buNone/>
            </a:pPr>
            <a:r>
              <a:rPr lang="en-US" sz="1050" dirty="0" smtClean="0">
                <a:ln w="12700">
                  <a:solidFill>
                    <a:schemeClr val="tx1"/>
                  </a:solidFill>
                </a:ln>
                <a:solidFill>
                  <a:schemeClr val="dk1"/>
                </a:solidFill>
              </a:rPr>
              <a:t>Coffee House Project</a:t>
            </a:r>
            <a:endParaRPr sz="1050" dirty="0">
              <a:ln w="12700">
                <a:solidFill>
                  <a:schemeClr val="tx1"/>
                </a:solidFill>
              </a:ln>
              <a:solidFill>
                <a:schemeClr val="dk1"/>
              </a:solidFill>
            </a:endParaRPr>
          </a:p>
        </p:txBody>
      </p:sp>
      <p:sp>
        <p:nvSpPr>
          <p:cNvPr id="747" name="Google Shape;747;p51"/>
          <p:cNvSpPr/>
          <p:nvPr/>
        </p:nvSpPr>
        <p:spPr>
          <a:xfrm>
            <a:off x="7411552" y="4171530"/>
            <a:ext cx="283844" cy="283894"/>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 name="Google Shape;748;p51"/>
          <p:cNvGrpSpPr/>
          <p:nvPr/>
        </p:nvGrpSpPr>
        <p:grpSpPr>
          <a:xfrm>
            <a:off x="7854342" y="4171487"/>
            <a:ext cx="283897" cy="283868"/>
            <a:chOff x="812101" y="2571761"/>
            <a:chExt cx="417066" cy="417024"/>
          </a:xfrm>
        </p:grpSpPr>
        <p:sp>
          <p:nvSpPr>
            <p:cNvPr id="749" name="Google Shape;749;p51"/>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1"/>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1"/>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1"/>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
        <p:nvSpPr>
          <p:cNvPr id="761" name="Google Shape;761;p52"/>
          <p:cNvSpPr/>
          <p:nvPr/>
        </p:nvSpPr>
        <p:spPr>
          <a:xfrm>
            <a:off x="472600" y="525250"/>
            <a:ext cx="8217000" cy="57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b="1">
              <a:solidFill>
                <a:schemeClr val="lt1"/>
              </a:solidFill>
              <a:latin typeface="Montserrat"/>
              <a:ea typeface="Montserrat"/>
              <a:cs typeface="Montserrat"/>
              <a:sym typeface="Montserrat"/>
            </a:endParaRPr>
          </a:p>
        </p:txBody>
      </p:sp>
      <p:sp>
        <p:nvSpPr>
          <p:cNvPr id="762" name="Google Shape;762;p52"/>
          <p:cNvSpPr txBox="1">
            <a:spLocks noGrp="1"/>
          </p:cNvSpPr>
          <p:nvPr>
            <p:ph type="title"/>
          </p:nvPr>
        </p:nvSpPr>
        <p:spPr>
          <a:xfrm>
            <a:off x="720000" y="525250"/>
            <a:ext cx="7704000" cy="572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solidFill>
                  <a:schemeClr val="lt1"/>
                </a:solidFill>
              </a:rPr>
              <a:t>Icon pack</a:t>
            </a:r>
            <a:endParaRPr>
              <a:solidFill>
                <a:schemeClr val="lt1"/>
              </a:solidFill>
            </a:endParaRPr>
          </a:p>
        </p:txBody>
      </p:sp>
      <p:grpSp>
        <p:nvGrpSpPr>
          <p:cNvPr id="763" name="Google Shape;763;p52"/>
          <p:cNvGrpSpPr/>
          <p:nvPr/>
        </p:nvGrpSpPr>
        <p:grpSpPr>
          <a:xfrm>
            <a:off x="7231996" y="3242490"/>
            <a:ext cx="375880" cy="375879"/>
            <a:chOff x="7231996" y="3242490"/>
            <a:chExt cx="375880" cy="375879"/>
          </a:xfrm>
        </p:grpSpPr>
        <p:sp>
          <p:nvSpPr>
            <p:cNvPr id="764" name="Google Shape;764;p52"/>
            <p:cNvSpPr/>
            <p:nvPr/>
          </p:nvSpPr>
          <p:spPr>
            <a:xfrm>
              <a:off x="7231996" y="3242490"/>
              <a:ext cx="375880" cy="375879"/>
            </a:xfrm>
            <a:custGeom>
              <a:avLst/>
              <a:gdLst/>
              <a:ahLst/>
              <a:cxnLst/>
              <a:rect l="l" t="t" r="r" b="b"/>
              <a:pathLst>
                <a:path w="232025" h="232024" extrusionOk="0">
                  <a:moveTo>
                    <a:pt x="177180" y="13575"/>
                  </a:moveTo>
                  <a:lnTo>
                    <a:pt x="177180" y="150007"/>
                  </a:lnTo>
                  <a:lnTo>
                    <a:pt x="54798" y="150007"/>
                  </a:lnTo>
                  <a:lnTo>
                    <a:pt x="54798" y="13575"/>
                  </a:lnTo>
                  <a:close/>
                  <a:moveTo>
                    <a:pt x="218403" y="41223"/>
                  </a:moveTo>
                  <a:lnTo>
                    <a:pt x="218403" y="177203"/>
                  </a:lnTo>
                  <a:lnTo>
                    <a:pt x="13527" y="177203"/>
                  </a:lnTo>
                  <a:lnTo>
                    <a:pt x="13527" y="41223"/>
                  </a:lnTo>
                  <a:lnTo>
                    <a:pt x="41200" y="41223"/>
                  </a:lnTo>
                  <a:lnTo>
                    <a:pt x="41200" y="156818"/>
                  </a:lnTo>
                  <a:cubicBezTo>
                    <a:pt x="41200" y="160557"/>
                    <a:pt x="44224" y="163605"/>
                    <a:pt x="47987" y="163605"/>
                  </a:cubicBezTo>
                  <a:lnTo>
                    <a:pt x="183967" y="163605"/>
                  </a:lnTo>
                  <a:cubicBezTo>
                    <a:pt x="187706" y="163605"/>
                    <a:pt x="190754" y="160557"/>
                    <a:pt x="190754" y="156818"/>
                  </a:cubicBezTo>
                  <a:lnTo>
                    <a:pt x="190754" y="41223"/>
                  </a:lnTo>
                  <a:close/>
                  <a:moveTo>
                    <a:pt x="136386" y="190825"/>
                  </a:moveTo>
                  <a:lnTo>
                    <a:pt x="136386" y="218474"/>
                  </a:lnTo>
                  <a:lnTo>
                    <a:pt x="95616" y="218474"/>
                  </a:lnTo>
                  <a:lnTo>
                    <a:pt x="95616" y="190825"/>
                  </a:lnTo>
                  <a:close/>
                  <a:moveTo>
                    <a:pt x="48010" y="1"/>
                  </a:moveTo>
                  <a:cubicBezTo>
                    <a:pt x="44248" y="1"/>
                    <a:pt x="41223" y="3049"/>
                    <a:pt x="41223" y="6788"/>
                  </a:cubicBezTo>
                  <a:lnTo>
                    <a:pt x="41223" y="27625"/>
                  </a:lnTo>
                  <a:lnTo>
                    <a:pt x="6788" y="27625"/>
                  </a:lnTo>
                  <a:cubicBezTo>
                    <a:pt x="3025" y="27625"/>
                    <a:pt x="0" y="30674"/>
                    <a:pt x="0" y="34412"/>
                  </a:cubicBezTo>
                  <a:lnTo>
                    <a:pt x="0" y="183990"/>
                  </a:lnTo>
                  <a:cubicBezTo>
                    <a:pt x="0" y="187753"/>
                    <a:pt x="3025" y="190778"/>
                    <a:pt x="6788" y="190778"/>
                  </a:cubicBezTo>
                  <a:lnTo>
                    <a:pt x="82041" y="190778"/>
                  </a:lnTo>
                  <a:lnTo>
                    <a:pt x="82041" y="218450"/>
                  </a:lnTo>
                  <a:lnTo>
                    <a:pt x="48153" y="218450"/>
                  </a:lnTo>
                  <a:cubicBezTo>
                    <a:pt x="44676" y="218450"/>
                    <a:pt x="41604" y="220998"/>
                    <a:pt x="41223" y="224451"/>
                  </a:cubicBezTo>
                  <a:cubicBezTo>
                    <a:pt x="40771" y="228571"/>
                    <a:pt x="43962" y="232024"/>
                    <a:pt x="47987" y="232024"/>
                  </a:cubicBezTo>
                  <a:lnTo>
                    <a:pt x="183777" y="232024"/>
                  </a:lnTo>
                  <a:cubicBezTo>
                    <a:pt x="187254" y="232024"/>
                    <a:pt x="190326" y="229452"/>
                    <a:pt x="190707" y="225999"/>
                  </a:cubicBezTo>
                  <a:cubicBezTo>
                    <a:pt x="191159" y="221903"/>
                    <a:pt x="187968" y="218450"/>
                    <a:pt x="183967" y="218450"/>
                  </a:cubicBezTo>
                  <a:lnTo>
                    <a:pt x="149960" y="218450"/>
                  </a:lnTo>
                  <a:lnTo>
                    <a:pt x="149960" y="190778"/>
                  </a:lnTo>
                  <a:lnTo>
                    <a:pt x="225214" y="190778"/>
                  </a:lnTo>
                  <a:cubicBezTo>
                    <a:pt x="228977" y="190778"/>
                    <a:pt x="232001" y="187753"/>
                    <a:pt x="232001" y="183990"/>
                  </a:cubicBezTo>
                  <a:lnTo>
                    <a:pt x="232001" y="34412"/>
                  </a:lnTo>
                  <a:cubicBezTo>
                    <a:pt x="232025" y="30674"/>
                    <a:pt x="228977" y="27625"/>
                    <a:pt x="225214" y="27625"/>
                  </a:cubicBezTo>
                  <a:lnTo>
                    <a:pt x="190778" y="27625"/>
                  </a:lnTo>
                  <a:lnTo>
                    <a:pt x="190778" y="6788"/>
                  </a:lnTo>
                  <a:cubicBezTo>
                    <a:pt x="190778" y="3025"/>
                    <a:pt x="187730" y="1"/>
                    <a:pt x="1839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65" name="Google Shape;765;p52"/>
            <p:cNvSpPr/>
            <p:nvPr/>
          </p:nvSpPr>
          <p:spPr>
            <a:xfrm>
              <a:off x="7342410" y="3286895"/>
              <a:ext cx="21991" cy="21992"/>
            </a:xfrm>
            <a:custGeom>
              <a:avLst/>
              <a:gdLst/>
              <a:ahLst/>
              <a:cxnLst/>
              <a:rect l="l" t="t" r="r" b="b"/>
              <a:pathLst>
                <a:path w="13575" h="13575" extrusionOk="0">
                  <a:moveTo>
                    <a:pt x="6788" y="0"/>
                  </a:moveTo>
                  <a:cubicBezTo>
                    <a:pt x="3049" y="0"/>
                    <a:pt x="0" y="3048"/>
                    <a:pt x="0" y="6787"/>
                  </a:cubicBezTo>
                  <a:cubicBezTo>
                    <a:pt x="0" y="10550"/>
                    <a:pt x="3049" y="13574"/>
                    <a:pt x="6788" y="13574"/>
                  </a:cubicBezTo>
                  <a:cubicBezTo>
                    <a:pt x="10527" y="13574"/>
                    <a:pt x="13575" y="10550"/>
                    <a:pt x="13575" y="6787"/>
                  </a:cubicBezTo>
                  <a:cubicBezTo>
                    <a:pt x="13575" y="3048"/>
                    <a:pt x="10527" y="0"/>
                    <a:pt x="6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66" name="Google Shape;766;p52"/>
            <p:cNvSpPr/>
            <p:nvPr/>
          </p:nvSpPr>
          <p:spPr>
            <a:xfrm>
              <a:off x="7386467" y="3352982"/>
              <a:ext cx="21991" cy="21992"/>
            </a:xfrm>
            <a:custGeom>
              <a:avLst/>
              <a:gdLst/>
              <a:ahLst/>
              <a:cxnLst/>
              <a:rect l="l" t="t" r="r" b="b"/>
              <a:pathLst>
                <a:path w="13575" h="13575" extrusionOk="0">
                  <a:moveTo>
                    <a:pt x="6788" y="0"/>
                  </a:moveTo>
                  <a:cubicBezTo>
                    <a:pt x="3049" y="0"/>
                    <a:pt x="1" y="3024"/>
                    <a:pt x="1" y="6787"/>
                  </a:cubicBezTo>
                  <a:cubicBezTo>
                    <a:pt x="1" y="10526"/>
                    <a:pt x="3049" y="13574"/>
                    <a:pt x="6788" y="13574"/>
                  </a:cubicBezTo>
                  <a:cubicBezTo>
                    <a:pt x="10550" y="13574"/>
                    <a:pt x="13575" y="10526"/>
                    <a:pt x="13575" y="6787"/>
                  </a:cubicBezTo>
                  <a:cubicBezTo>
                    <a:pt x="13575" y="3024"/>
                    <a:pt x="10550" y="0"/>
                    <a:pt x="6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67" name="Google Shape;767;p52"/>
            <p:cNvSpPr/>
            <p:nvPr/>
          </p:nvSpPr>
          <p:spPr>
            <a:xfrm>
              <a:off x="7340866" y="3286876"/>
              <a:ext cx="69213" cy="88117"/>
            </a:xfrm>
            <a:custGeom>
              <a:avLst/>
              <a:gdLst/>
              <a:ahLst/>
              <a:cxnLst/>
              <a:rect l="l" t="t" r="r" b="b"/>
              <a:pathLst>
                <a:path w="42724" h="54393" extrusionOk="0">
                  <a:moveTo>
                    <a:pt x="34972" y="1"/>
                  </a:moveTo>
                  <a:cubicBezTo>
                    <a:pt x="32782" y="1"/>
                    <a:pt x="30632" y="1064"/>
                    <a:pt x="29317" y="3036"/>
                  </a:cubicBezTo>
                  <a:lnTo>
                    <a:pt x="2120" y="43807"/>
                  </a:lnTo>
                  <a:cubicBezTo>
                    <a:pt x="1" y="46926"/>
                    <a:pt x="858" y="51165"/>
                    <a:pt x="4002" y="53237"/>
                  </a:cubicBezTo>
                  <a:cubicBezTo>
                    <a:pt x="5148" y="54019"/>
                    <a:pt x="6456" y="54393"/>
                    <a:pt x="7756" y="54393"/>
                  </a:cubicBezTo>
                  <a:cubicBezTo>
                    <a:pt x="9941" y="54393"/>
                    <a:pt x="12103" y="53336"/>
                    <a:pt x="13432" y="51380"/>
                  </a:cubicBezTo>
                  <a:lnTo>
                    <a:pt x="40628" y="10586"/>
                  </a:lnTo>
                  <a:cubicBezTo>
                    <a:pt x="42724" y="7466"/>
                    <a:pt x="41891" y="3227"/>
                    <a:pt x="38747" y="1155"/>
                  </a:cubicBezTo>
                  <a:cubicBezTo>
                    <a:pt x="37585" y="375"/>
                    <a:pt x="36272" y="1"/>
                    <a:pt x="34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68" name="Google Shape;768;p52"/>
            <p:cNvSpPr/>
            <p:nvPr/>
          </p:nvSpPr>
          <p:spPr>
            <a:xfrm>
              <a:off x="7429908" y="3309310"/>
              <a:ext cx="67400" cy="22030"/>
            </a:xfrm>
            <a:custGeom>
              <a:avLst/>
              <a:gdLst/>
              <a:ahLst/>
              <a:cxnLst/>
              <a:rect l="l" t="t" r="r" b="b"/>
              <a:pathLst>
                <a:path w="41605" h="13599" extrusionOk="0">
                  <a:moveTo>
                    <a:pt x="7383" y="0"/>
                  </a:moveTo>
                  <a:cubicBezTo>
                    <a:pt x="3883" y="0"/>
                    <a:pt x="834" y="2572"/>
                    <a:pt x="429" y="6025"/>
                  </a:cubicBezTo>
                  <a:cubicBezTo>
                    <a:pt x="1" y="10097"/>
                    <a:pt x="3168" y="13598"/>
                    <a:pt x="7193" y="13598"/>
                  </a:cubicBezTo>
                  <a:lnTo>
                    <a:pt x="34222" y="13598"/>
                  </a:lnTo>
                  <a:cubicBezTo>
                    <a:pt x="37699" y="13598"/>
                    <a:pt x="40771" y="11026"/>
                    <a:pt x="41152" y="7573"/>
                  </a:cubicBezTo>
                  <a:cubicBezTo>
                    <a:pt x="41605" y="3477"/>
                    <a:pt x="38414" y="0"/>
                    <a:pt x="34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69" name="Google Shape;769;p52"/>
            <p:cNvSpPr/>
            <p:nvPr/>
          </p:nvSpPr>
          <p:spPr>
            <a:xfrm>
              <a:off x="7429908" y="3353367"/>
              <a:ext cx="67400" cy="21992"/>
            </a:xfrm>
            <a:custGeom>
              <a:avLst/>
              <a:gdLst/>
              <a:ahLst/>
              <a:cxnLst/>
              <a:rect l="l" t="t" r="r" b="b"/>
              <a:pathLst>
                <a:path w="41605" h="13575" extrusionOk="0">
                  <a:moveTo>
                    <a:pt x="7383" y="0"/>
                  </a:moveTo>
                  <a:cubicBezTo>
                    <a:pt x="3883" y="0"/>
                    <a:pt x="834" y="2548"/>
                    <a:pt x="429" y="6001"/>
                  </a:cubicBezTo>
                  <a:cubicBezTo>
                    <a:pt x="1" y="10121"/>
                    <a:pt x="3168" y="13574"/>
                    <a:pt x="7193" y="13574"/>
                  </a:cubicBezTo>
                  <a:lnTo>
                    <a:pt x="34222" y="13574"/>
                  </a:lnTo>
                  <a:cubicBezTo>
                    <a:pt x="37699" y="13574"/>
                    <a:pt x="40771" y="11002"/>
                    <a:pt x="41152" y="7549"/>
                  </a:cubicBezTo>
                  <a:cubicBezTo>
                    <a:pt x="41605" y="3453"/>
                    <a:pt x="38414" y="0"/>
                    <a:pt x="34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70" name="Google Shape;770;p52"/>
            <p:cNvSpPr/>
            <p:nvPr/>
          </p:nvSpPr>
          <p:spPr>
            <a:xfrm>
              <a:off x="7341754" y="3397386"/>
              <a:ext cx="155515" cy="21992"/>
            </a:xfrm>
            <a:custGeom>
              <a:avLst/>
              <a:gdLst/>
              <a:ahLst/>
              <a:cxnLst/>
              <a:rect l="l" t="t" r="r" b="b"/>
              <a:pathLst>
                <a:path w="95997" h="13575" extrusionOk="0">
                  <a:moveTo>
                    <a:pt x="7383" y="0"/>
                  </a:moveTo>
                  <a:cubicBezTo>
                    <a:pt x="3882" y="0"/>
                    <a:pt x="834" y="2548"/>
                    <a:pt x="429" y="6025"/>
                  </a:cubicBezTo>
                  <a:cubicBezTo>
                    <a:pt x="1" y="10121"/>
                    <a:pt x="3168" y="13575"/>
                    <a:pt x="7193" y="13575"/>
                  </a:cubicBezTo>
                  <a:lnTo>
                    <a:pt x="88614" y="13575"/>
                  </a:lnTo>
                  <a:cubicBezTo>
                    <a:pt x="92091" y="13575"/>
                    <a:pt x="95163" y="11026"/>
                    <a:pt x="95544" y="7573"/>
                  </a:cubicBezTo>
                  <a:cubicBezTo>
                    <a:pt x="95997" y="3477"/>
                    <a:pt x="92806" y="0"/>
                    <a:pt x="88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71" name="Google Shape;771;p52"/>
            <p:cNvSpPr/>
            <p:nvPr/>
          </p:nvSpPr>
          <p:spPr>
            <a:xfrm>
              <a:off x="7341754" y="3441482"/>
              <a:ext cx="155515" cy="21992"/>
            </a:xfrm>
            <a:custGeom>
              <a:avLst/>
              <a:gdLst/>
              <a:ahLst/>
              <a:cxnLst/>
              <a:rect l="l" t="t" r="r" b="b"/>
              <a:pathLst>
                <a:path w="95997" h="13575" extrusionOk="0">
                  <a:moveTo>
                    <a:pt x="7383" y="0"/>
                  </a:moveTo>
                  <a:cubicBezTo>
                    <a:pt x="3882" y="0"/>
                    <a:pt x="834" y="2548"/>
                    <a:pt x="429" y="6001"/>
                  </a:cubicBezTo>
                  <a:cubicBezTo>
                    <a:pt x="1" y="10121"/>
                    <a:pt x="3168" y="13574"/>
                    <a:pt x="7193" y="13574"/>
                  </a:cubicBezTo>
                  <a:lnTo>
                    <a:pt x="88614" y="13574"/>
                  </a:lnTo>
                  <a:cubicBezTo>
                    <a:pt x="92091" y="13574"/>
                    <a:pt x="95163" y="11002"/>
                    <a:pt x="95544" y="7549"/>
                  </a:cubicBezTo>
                  <a:cubicBezTo>
                    <a:pt x="95997" y="3453"/>
                    <a:pt x="92806" y="0"/>
                    <a:pt x="88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772" name="Google Shape;772;p52"/>
          <p:cNvSpPr/>
          <p:nvPr/>
        </p:nvSpPr>
        <p:spPr>
          <a:xfrm>
            <a:off x="6417507" y="3254257"/>
            <a:ext cx="375958" cy="352384"/>
          </a:xfrm>
          <a:custGeom>
            <a:avLst/>
            <a:gdLst/>
            <a:ahLst/>
            <a:cxnLst/>
            <a:rect l="l" t="t" r="r" b="b"/>
            <a:pathLst>
              <a:path w="232073" h="217521" extrusionOk="0">
                <a:moveTo>
                  <a:pt x="177632" y="13574"/>
                </a:moveTo>
                <a:lnTo>
                  <a:pt x="177632" y="27172"/>
                </a:lnTo>
                <a:lnTo>
                  <a:pt x="54773" y="27172"/>
                </a:lnTo>
                <a:lnTo>
                  <a:pt x="54773" y="13574"/>
                </a:lnTo>
                <a:close/>
                <a:moveTo>
                  <a:pt x="177632" y="67966"/>
                </a:moveTo>
                <a:lnTo>
                  <a:pt x="177632" y="81564"/>
                </a:lnTo>
                <a:lnTo>
                  <a:pt x="54773" y="81564"/>
                </a:lnTo>
                <a:lnTo>
                  <a:pt x="54773" y="67966"/>
                </a:lnTo>
                <a:close/>
                <a:moveTo>
                  <a:pt x="115738" y="122120"/>
                </a:moveTo>
                <a:cubicBezTo>
                  <a:pt x="119501" y="122120"/>
                  <a:pt x="122526" y="125145"/>
                  <a:pt x="122526" y="128907"/>
                </a:cubicBezTo>
                <a:cubicBezTo>
                  <a:pt x="122526" y="132646"/>
                  <a:pt x="119501" y="135694"/>
                  <a:pt x="115738" y="135694"/>
                </a:cubicBezTo>
                <a:cubicBezTo>
                  <a:pt x="112000" y="135694"/>
                  <a:pt x="108951" y="132646"/>
                  <a:pt x="108951" y="128907"/>
                </a:cubicBezTo>
                <a:cubicBezTo>
                  <a:pt x="108951" y="125145"/>
                  <a:pt x="112000" y="122120"/>
                  <a:pt x="115738" y="122120"/>
                </a:cubicBezTo>
                <a:close/>
                <a:moveTo>
                  <a:pt x="218379" y="27148"/>
                </a:moveTo>
                <a:lnTo>
                  <a:pt x="218379" y="163128"/>
                </a:lnTo>
                <a:lnTo>
                  <a:pt x="13527" y="163128"/>
                </a:lnTo>
                <a:lnTo>
                  <a:pt x="13527" y="27148"/>
                </a:lnTo>
                <a:lnTo>
                  <a:pt x="41175" y="27148"/>
                </a:lnTo>
                <a:lnTo>
                  <a:pt x="41175" y="33936"/>
                </a:lnTo>
                <a:cubicBezTo>
                  <a:pt x="41175" y="37698"/>
                  <a:pt x="44200" y="40723"/>
                  <a:pt x="47962" y="40723"/>
                </a:cubicBezTo>
                <a:lnTo>
                  <a:pt x="109166" y="40723"/>
                </a:lnTo>
                <a:lnTo>
                  <a:pt x="109166" y="54321"/>
                </a:lnTo>
                <a:lnTo>
                  <a:pt x="47962" y="54321"/>
                </a:lnTo>
                <a:cubicBezTo>
                  <a:pt x="44200" y="54321"/>
                  <a:pt x="41175" y="57369"/>
                  <a:pt x="41175" y="61108"/>
                </a:cubicBezTo>
                <a:lnTo>
                  <a:pt x="41175" y="88328"/>
                </a:lnTo>
                <a:cubicBezTo>
                  <a:pt x="41175" y="92066"/>
                  <a:pt x="44200" y="95115"/>
                  <a:pt x="47962" y="95115"/>
                </a:cubicBezTo>
                <a:lnTo>
                  <a:pt x="109166" y="95115"/>
                </a:lnTo>
                <a:lnTo>
                  <a:pt x="109166" y="109880"/>
                </a:lnTo>
                <a:cubicBezTo>
                  <a:pt x="103403" y="111928"/>
                  <a:pt x="98783" y="116524"/>
                  <a:pt x="96734" y="122311"/>
                </a:cubicBezTo>
                <a:lnTo>
                  <a:pt x="34531" y="122311"/>
                </a:lnTo>
                <a:cubicBezTo>
                  <a:pt x="31054" y="122311"/>
                  <a:pt x="27982" y="124883"/>
                  <a:pt x="27601" y="128336"/>
                </a:cubicBezTo>
                <a:cubicBezTo>
                  <a:pt x="27149" y="132432"/>
                  <a:pt x="30340" y="135885"/>
                  <a:pt x="34364" y="135885"/>
                </a:cubicBezTo>
                <a:lnTo>
                  <a:pt x="96734" y="135885"/>
                </a:lnTo>
                <a:cubicBezTo>
                  <a:pt x="99521" y="143815"/>
                  <a:pt x="107094" y="149507"/>
                  <a:pt x="115953" y="149507"/>
                </a:cubicBezTo>
                <a:cubicBezTo>
                  <a:pt x="124836" y="149507"/>
                  <a:pt x="132385" y="143815"/>
                  <a:pt x="135195" y="135885"/>
                </a:cubicBezTo>
                <a:lnTo>
                  <a:pt x="197827" y="135885"/>
                </a:lnTo>
                <a:cubicBezTo>
                  <a:pt x="201304" y="135885"/>
                  <a:pt x="204376" y="133337"/>
                  <a:pt x="204757" y="129884"/>
                </a:cubicBezTo>
                <a:cubicBezTo>
                  <a:pt x="205209" y="125764"/>
                  <a:pt x="202018" y="122311"/>
                  <a:pt x="197994" y="122311"/>
                </a:cubicBezTo>
                <a:lnTo>
                  <a:pt x="135195" y="122311"/>
                </a:lnTo>
                <a:cubicBezTo>
                  <a:pt x="133123" y="116548"/>
                  <a:pt x="128551" y="111928"/>
                  <a:pt x="122740" y="109880"/>
                </a:cubicBezTo>
                <a:lnTo>
                  <a:pt x="122740" y="95115"/>
                </a:lnTo>
                <a:lnTo>
                  <a:pt x="184396" y="95115"/>
                </a:lnTo>
                <a:cubicBezTo>
                  <a:pt x="188134" y="95115"/>
                  <a:pt x="191183" y="92066"/>
                  <a:pt x="191183" y="88328"/>
                </a:cubicBezTo>
                <a:lnTo>
                  <a:pt x="191183" y="61108"/>
                </a:lnTo>
                <a:cubicBezTo>
                  <a:pt x="191183" y="57369"/>
                  <a:pt x="188134" y="54321"/>
                  <a:pt x="184396" y="54321"/>
                </a:cubicBezTo>
                <a:lnTo>
                  <a:pt x="122740" y="54321"/>
                </a:lnTo>
                <a:lnTo>
                  <a:pt x="122740" y="40723"/>
                </a:lnTo>
                <a:lnTo>
                  <a:pt x="184396" y="40723"/>
                </a:lnTo>
                <a:cubicBezTo>
                  <a:pt x="188134" y="40723"/>
                  <a:pt x="191183" y="37698"/>
                  <a:pt x="191183" y="33936"/>
                </a:cubicBezTo>
                <a:lnTo>
                  <a:pt x="191183" y="27148"/>
                </a:lnTo>
                <a:close/>
                <a:moveTo>
                  <a:pt x="136362" y="176726"/>
                </a:moveTo>
                <a:lnTo>
                  <a:pt x="136362" y="203946"/>
                </a:lnTo>
                <a:lnTo>
                  <a:pt x="95591" y="203946"/>
                </a:lnTo>
                <a:lnTo>
                  <a:pt x="95591" y="176726"/>
                </a:lnTo>
                <a:close/>
                <a:moveTo>
                  <a:pt x="48010" y="0"/>
                </a:moveTo>
                <a:cubicBezTo>
                  <a:pt x="44271" y="0"/>
                  <a:pt x="41223" y="3048"/>
                  <a:pt x="41223" y="6787"/>
                </a:cubicBezTo>
                <a:lnTo>
                  <a:pt x="41223" y="13574"/>
                </a:lnTo>
                <a:lnTo>
                  <a:pt x="6787" y="13574"/>
                </a:lnTo>
                <a:cubicBezTo>
                  <a:pt x="3048" y="13574"/>
                  <a:pt x="0" y="16623"/>
                  <a:pt x="0" y="20361"/>
                </a:cubicBezTo>
                <a:lnTo>
                  <a:pt x="0" y="169939"/>
                </a:lnTo>
                <a:cubicBezTo>
                  <a:pt x="0" y="173702"/>
                  <a:pt x="3048" y="176726"/>
                  <a:pt x="6787" y="176726"/>
                </a:cubicBezTo>
                <a:lnTo>
                  <a:pt x="82041" y="176726"/>
                </a:lnTo>
                <a:lnTo>
                  <a:pt x="82041" y="203946"/>
                </a:lnTo>
                <a:lnTo>
                  <a:pt x="48224" y="203946"/>
                </a:lnTo>
                <a:cubicBezTo>
                  <a:pt x="44747" y="203946"/>
                  <a:pt x="41675" y="206494"/>
                  <a:pt x="41294" y="209947"/>
                </a:cubicBezTo>
                <a:cubicBezTo>
                  <a:pt x="40842" y="214067"/>
                  <a:pt x="44033" y="217520"/>
                  <a:pt x="48058" y="217520"/>
                </a:cubicBezTo>
                <a:lnTo>
                  <a:pt x="183848" y="217520"/>
                </a:lnTo>
                <a:cubicBezTo>
                  <a:pt x="187325" y="217520"/>
                  <a:pt x="190397" y="214949"/>
                  <a:pt x="190778" y="211495"/>
                </a:cubicBezTo>
                <a:cubicBezTo>
                  <a:pt x="191230" y="207399"/>
                  <a:pt x="188039" y="203946"/>
                  <a:pt x="184038" y="203946"/>
                </a:cubicBezTo>
                <a:lnTo>
                  <a:pt x="150031" y="203946"/>
                </a:lnTo>
                <a:lnTo>
                  <a:pt x="150031" y="176726"/>
                </a:lnTo>
                <a:lnTo>
                  <a:pt x="225285" y="176726"/>
                </a:lnTo>
                <a:cubicBezTo>
                  <a:pt x="229048" y="176726"/>
                  <a:pt x="232072" y="173702"/>
                  <a:pt x="232072" y="169939"/>
                </a:cubicBezTo>
                <a:lnTo>
                  <a:pt x="232072" y="20361"/>
                </a:lnTo>
                <a:cubicBezTo>
                  <a:pt x="232025" y="16623"/>
                  <a:pt x="228976" y="13574"/>
                  <a:pt x="225237" y="13574"/>
                </a:cubicBezTo>
                <a:lnTo>
                  <a:pt x="191230" y="13574"/>
                </a:lnTo>
                <a:lnTo>
                  <a:pt x="191230" y="6787"/>
                </a:lnTo>
                <a:cubicBezTo>
                  <a:pt x="191230" y="3048"/>
                  <a:pt x="188206" y="0"/>
                  <a:pt x="184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773" name="Google Shape;773;p52"/>
          <p:cNvGrpSpPr/>
          <p:nvPr/>
        </p:nvGrpSpPr>
        <p:grpSpPr>
          <a:xfrm>
            <a:off x="5602938" y="3242451"/>
            <a:ext cx="375921" cy="375918"/>
            <a:chOff x="5602938" y="3242451"/>
            <a:chExt cx="375921" cy="375918"/>
          </a:xfrm>
        </p:grpSpPr>
        <p:sp>
          <p:nvSpPr>
            <p:cNvPr id="774" name="Google Shape;774;p52"/>
            <p:cNvSpPr/>
            <p:nvPr/>
          </p:nvSpPr>
          <p:spPr>
            <a:xfrm>
              <a:off x="5911730" y="3330219"/>
              <a:ext cx="21992" cy="21992"/>
            </a:xfrm>
            <a:custGeom>
              <a:avLst/>
              <a:gdLst/>
              <a:ahLst/>
              <a:cxnLst/>
              <a:rect l="l" t="t" r="r" b="b"/>
              <a:pathLst>
                <a:path w="13575" h="13575" extrusionOk="0">
                  <a:moveTo>
                    <a:pt x="6787" y="1"/>
                  </a:moveTo>
                  <a:cubicBezTo>
                    <a:pt x="3048" y="1"/>
                    <a:pt x="0" y="3025"/>
                    <a:pt x="0" y="6788"/>
                  </a:cubicBezTo>
                  <a:cubicBezTo>
                    <a:pt x="0" y="10527"/>
                    <a:pt x="3048" y="13575"/>
                    <a:pt x="6787" y="13575"/>
                  </a:cubicBezTo>
                  <a:cubicBezTo>
                    <a:pt x="10550" y="13575"/>
                    <a:pt x="13574" y="10527"/>
                    <a:pt x="13574" y="6788"/>
                  </a:cubicBezTo>
                  <a:cubicBezTo>
                    <a:pt x="13574" y="3025"/>
                    <a:pt x="10550" y="1"/>
                    <a:pt x="6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75" name="Google Shape;775;p52"/>
            <p:cNvSpPr/>
            <p:nvPr/>
          </p:nvSpPr>
          <p:spPr>
            <a:xfrm>
              <a:off x="5867671" y="3330219"/>
              <a:ext cx="21993" cy="21992"/>
            </a:xfrm>
            <a:custGeom>
              <a:avLst/>
              <a:gdLst/>
              <a:ahLst/>
              <a:cxnLst/>
              <a:rect l="l" t="t" r="r" b="b"/>
              <a:pathLst>
                <a:path w="13576" h="13575" extrusionOk="0">
                  <a:moveTo>
                    <a:pt x="6788" y="1"/>
                  </a:moveTo>
                  <a:cubicBezTo>
                    <a:pt x="3025" y="1"/>
                    <a:pt x="1" y="3025"/>
                    <a:pt x="1" y="6788"/>
                  </a:cubicBezTo>
                  <a:cubicBezTo>
                    <a:pt x="1" y="10527"/>
                    <a:pt x="3025" y="13575"/>
                    <a:pt x="6788" y="13575"/>
                  </a:cubicBezTo>
                  <a:cubicBezTo>
                    <a:pt x="10527" y="13575"/>
                    <a:pt x="13575" y="10527"/>
                    <a:pt x="13575" y="6788"/>
                  </a:cubicBezTo>
                  <a:cubicBezTo>
                    <a:pt x="13575" y="3025"/>
                    <a:pt x="10527" y="1"/>
                    <a:pt x="67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76" name="Google Shape;776;p52"/>
            <p:cNvSpPr/>
            <p:nvPr/>
          </p:nvSpPr>
          <p:spPr>
            <a:xfrm>
              <a:off x="5823576" y="3330219"/>
              <a:ext cx="21992" cy="21992"/>
            </a:xfrm>
            <a:custGeom>
              <a:avLst/>
              <a:gdLst/>
              <a:ahLst/>
              <a:cxnLst/>
              <a:rect l="l" t="t" r="r" b="b"/>
              <a:pathLst>
                <a:path w="13575" h="13575" extrusionOk="0">
                  <a:moveTo>
                    <a:pt x="6787" y="1"/>
                  </a:moveTo>
                  <a:cubicBezTo>
                    <a:pt x="3048" y="1"/>
                    <a:pt x="0" y="3025"/>
                    <a:pt x="0" y="6788"/>
                  </a:cubicBezTo>
                  <a:cubicBezTo>
                    <a:pt x="0" y="10527"/>
                    <a:pt x="3048" y="13575"/>
                    <a:pt x="6787" y="13575"/>
                  </a:cubicBezTo>
                  <a:cubicBezTo>
                    <a:pt x="10550" y="13575"/>
                    <a:pt x="13574" y="10527"/>
                    <a:pt x="13574" y="6788"/>
                  </a:cubicBezTo>
                  <a:cubicBezTo>
                    <a:pt x="13574" y="3025"/>
                    <a:pt x="10550" y="1"/>
                    <a:pt x="6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77" name="Google Shape;777;p52"/>
            <p:cNvSpPr/>
            <p:nvPr/>
          </p:nvSpPr>
          <p:spPr>
            <a:xfrm>
              <a:off x="5911730" y="3374277"/>
              <a:ext cx="21992" cy="21992"/>
            </a:xfrm>
            <a:custGeom>
              <a:avLst/>
              <a:gdLst/>
              <a:ahLst/>
              <a:cxnLst/>
              <a:rect l="l" t="t" r="r" b="b"/>
              <a:pathLst>
                <a:path w="13575" h="13575" extrusionOk="0">
                  <a:moveTo>
                    <a:pt x="6787" y="1"/>
                  </a:moveTo>
                  <a:cubicBezTo>
                    <a:pt x="3048" y="1"/>
                    <a:pt x="0" y="3049"/>
                    <a:pt x="0" y="6788"/>
                  </a:cubicBezTo>
                  <a:cubicBezTo>
                    <a:pt x="0" y="10550"/>
                    <a:pt x="3048" y="13575"/>
                    <a:pt x="6787" y="13575"/>
                  </a:cubicBezTo>
                  <a:cubicBezTo>
                    <a:pt x="10550" y="13575"/>
                    <a:pt x="13574" y="10550"/>
                    <a:pt x="13574" y="6788"/>
                  </a:cubicBezTo>
                  <a:cubicBezTo>
                    <a:pt x="13574" y="3049"/>
                    <a:pt x="10550" y="1"/>
                    <a:pt x="6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78" name="Google Shape;778;p52"/>
            <p:cNvSpPr/>
            <p:nvPr/>
          </p:nvSpPr>
          <p:spPr>
            <a:xfrm>
              <a:off x="5867671" y="3374277"/>
              <a:ext cx="21993" cy="21992"/>
            </a:xfrm>
            <a:custGeom>
              <a:avLst/>
              <a:gdLst/>
              <a:ahLst/>
              <a:cxnLst/>
              <a:rect l="l" t="t" r="r" b="b"/>
              <a:pathLst>
                <a:path w="13576" h="13575" extrusionOk="0">
                  <a:moveTo>
                    <a:pt x="6788" y="1"/>
                  </a:moveTo>
                  <a:cubicBezTo>
                    <a:pt x="3025" y="1"/>
                    <a:pt x="1" y="3049"/>
                    <a:pt x="1" y="6788"/>
                  </a:cubicBezTo>
                  <a:cubicBezTo>
                    <a:pt x="1" y="10550"/>
                    <a:pt x="3025" y="13575"/>
                    <a:pt x="6788" y="13575"/>
                  </a:cubicBezTo>
                  <a:cubicBezTo>
                    <a:pt x="10527" y="13575"/>
                    <a:pt x="13575" y="10550"/>
                    <a:pt x="13575" y="6788"/>
                  </a:cubicBezTo>
                  <a:cubicBezTo>
                    <a:pt x="13575" y="3049"/>
                    <a:pt x="10527" y="1"/>
                    <a:pt x="67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79" name="Google Shape;779;p52"/>
            <p:cNvSpPr/>
            <p:nvPr/>
          </p:nvSpPr>
          <p:spPr>
            <a:xfrm>
              <a:off x="5823576" y="3374277"/>
              <a:ext cx="21992" cy="21992"/>
            </a:xfrm>
            <a:custGeom>
              <a:avLst/>
              <a:gdLst/>
              <a:ahLst/>
              <a:cxnLst/>
              <a:rect l="l" t="t" r="r" b="b"/>
              <a:pathLst>
                <a:path w="13575" h="13575" extrusionOk="0">
                  <a:moveTo>
                    <a:pt x="6787" y="1"/>
                  </a:moveTo>
                  <a:cubicBezTo>
                    <a:pt x="3048" y="1"/>
                    <a:pt x="0" y="3049"/>
                    <a:pt x="0" y="6788"/>
                  </a:cubicBezTo>
                  <a:cubicBezTo>
                    <a:pt x="0" y="10550"/>
                    <a:pt x="3048" y="13575"/>
                    <a:pt x="6787" y="13575"/>
                  </a:cubicBezTo>
                  <a:cubicBezTo>
                    <a:pt x="10550" y="13575"/>
                    <a:pt x="13574" y="10550"/>
                    <a:pt x="13574" y="6788"/>
                  </a:cubicBezTo>
                  <a:cubicBezTo>
                    <a:pt x="13574" y="3049"/>
                    <a:pt x="10550" y="1"/>
                    <a:pt x="6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80" name="Google Shape;780;p52"/>
            <p:cNvSpPr/>
            <p:nvPr/>
          </p:nvSpPr>
          <p:spPr>
            <a:xfrm>
              <a:off x="5602938" y="3242451"/>
              <a:ext cx="375921" cy="375918"/>
            </a:xfrm>
            <a:custGeom>
              <a:avLst/>
              <a:gdLst/>
              <a:ahLst/>
              <a:cxnLst/>
              <a:rect l="l" t="t" r="r" b="b"/>
              <a:pathLst>
                <a:path w="232050" h="232048" extrusionOk="0">
                  <a:moveTo>
                    <a:pt x="218475" y="13599"/>
                  </a:moveTo>
                  <a:lnTo>
                    <a:pt x="218475" y="108809"/>
                  </a:lnTo>
                  <a:lnTo>
                    <a:pt x="13599" y="108809"/>
                  </a:lnTo>
                  <a:lnTo>
                    <a:pt x="13599" y="13599"/>
                  </a:lnTo>
                  <a:close/>
                  <a:moveTo>
                    <a:pt x="218475" y="122407"/>
                  </a:moveTo>
                  <a:lnTo>
                    <a:pt x="218475" y="218498"/>
                  </a:lnTo>
                  <a:lnTo>
                    <a:pt x="13599" y="218498"/>
                  </a:lnTo>
                  <a:lnTo>
                    <a:pt x="13599" y="122407"/>
                  </a:lnTo>
                  <a:close/>
                  <a:moveTo>
                    <a:pt x="6812" y="1"/>
                  </a:moveTo>
                  <a:cubicBezTo>
                    <a:pt x="3049" y="1"/>
                    <a:pt x="1" y="3025"/>
                    <a:pt x="1" y="6788"/>
                  </a:cubicBezTo>
                  <a:lnTo>
                    <a:pt x="1" y="225261"/>
                  </a:lnTo>
                  <a:cubicBezTo>
                    <a:pt x="1" y="229000"/>
                    <a:pt x="3049" y="232048"/>
                    <a:pt x="6812" y="232048"/>
                  </a:cubicBezTo>
                  <a:lnTo>
                    <a:pt x="225262" y="232048"/>
                  </a:lnTo>
                  <a:cubicBezTo>
                    <a:pt x="229025" y="232048"/>
                    <a:pt x="232049" y="229000"/>
                    <a:pt x="232049" y="225261"/>
                  </a:cubicBezTo>
                  <a:lnTo>
                    <a:pt x="232049" y="6788"/>
                  </a:lnTo>
                  <a:cubicBezTo>
                    <a:pt x="232049" y="3025"/>
                    <a:pt x="229025" y="1"/>
                    <a:pt x="225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81" name="Google Shape;781;p52"/>
            <p:cNvSpPr/>
            <p:nvPr/>
          </p:nvSpPr>
          <p:spPr>
            <a:xfrm>
              <a:off x="5646997" y="3286586"/>
              <a:ext cx="154898" cy="110068"/>
            </a:xfrm>
            <a:custGeom>
              <a:avLst/>
              <a:gdLst/>
              <a:ahLst/>
              <a:cxnLst/>
              <a:rect l="l" t="t" r="r" b="b"/>
              <a:pathLst>
                <a:path w="95616" h="67943" extrusionOk="0">
                  <a:moveTo>
                    <a:pt x="82041" y="13575"/>
                  </a:moveTo>
                  <a:lnTo>
                    <a:pt x="82041" y="54345"/>
                  </a:lnTo>
                  <a:lnTo>
                    <a:pt x="13598" y="54345"/>
                  </a:lnTo>
                  <a:lnTo>
                    <a:pt x="13598" y="13575"/>
                  </a:lnTo>
                  <a:close/>
                  <a:moveTo>
                    <a:pt x="6787" y="1"/>
                  </a:moveTo>
                  <a:cubicBezTo>
                    <a:pt x="3025" y="1"/>
                    <a:pt x="0" y="3025"/>
                    <a:pt x="0" y="6788"/>
                  </a:cubicBezTo>
                  <a:lnTo>
                    <a:pt x="0" y="61156"/>
                  </a:lnTo>
                  <a:cubicBezTo>
                    <a:pt x="0" y="64918"/>
                    <a:pt x="3025" y="67943"/>
                    <a:pt x="6787" y="67943"/>
                  </a:cubicBezTo>
                  <a:lnTo>
                    <a:pt x="88828" y="67943"/>
                  </a:lnTo>
                  <a:cubicBezTo>
                    <a:pt x="92567" y="67943"/>
                    <a:pt x="95615" y="64918"/>
                    <a:pt x="95615" y="61156"/>
                  </a:cubicBezTo>
                  <a:lnTo>
                    <a:pt x="95615" y="6788"/>
                  </a:lnTo>
                  <a:cubicBezTo>
                    <a:pt x="95615" y="3025"/>
                    <a:pt x="92567" y="1"/>
                    <a:pt x="88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82" name="Google Shape;782;p52"/>
            <p:cNvSpPr/>
            <p:nvPr/>
          </p:nvSpPr>
          <p:spPr>
            <a:xfrm>
              <a:off x="5669065" y="3462738"/>
              <a:ext cx="243708" cy="111535"/>
            </a:xfrm>
            <a:custGeom>
              <a:avLst/>
              <a:gdLst/>
              <a:ahLst/>
              <a:cxnLst/>
              <a:rect l="l" t="t" r="r" b="b"/>
              <a:pathLst>
                <a:path w="150437" h="68849" extrusionOk="0">
                  <a:moveTo>
                    <a:pt x="109189" y="13599"/>
                  </a:moveTo>
                  <a:lnTo>
                    <a:pt x="109189" y="55298"/>
                  </a:lnTo>
                  <a:lnTo>
                    <a:pt x="41199" y="55298"/>
                  </a:lnTo>
                  <a:lnTo>
                    <a:pt x="41199" y="13599"/>
                  </a:lnTo>
                  <a:close/>
                  <a:moveTo>
                    <a:pt x="7383" y="1"/>
                  </a:moveTo>
                  <a:cubicBezTo>
                    <a:pt x="3906" y="1"/>
                    <a:pt x="834" y="2549"/>
                    <a:pt x="452" y="6002"/>
                  </a:cubicBezTo>
                  <a:cubicBezTo>
                    <a:pt x="0" y="10122"/>
                    <a:pt x="3191" y="13575"/>
                    <a:pt x="7216" y="13575"/>
                  </a:cubicBezTo>
                  <a:lnTo>
                    <a:pt x="27601" y="13575"/>
                  </a:lnTo>
                  <a:lnTo>
                    <a:pt x="27601" y="62061"/>
                  </a:lnTo>
                  <a:cubicBezTo>
                    <a:pt x="27601" y="65824"/>
                    <a:pt x="30625" y="68848"/>
                    <a:pt x="34388" y="68848"/>
                  </a:cubicBezTo>
                  <a:lnTo>
                    <a:pt x="116024" y="68848"/>
                  </a:lnTo>
                  <a:cubicBezTo>
                    <a:pt x="119763" y="68848"/>
                    <a:pt x="122811" y="65824"/>
                    <a:pt x="122811" y="62061"/>
                  </a:cubicBezTo>
                  <a:lnTo>
                    <a:pt x="122811" y="13575"/>
                  </a:lnTo>
                  <a:lnTo>
                    <a:pt x="143006" y="13575"/>
                  </a:lnTo>
                  <a:cubicBezTo>
                    <a:pt x="146507" y="13575"/>
                    <a:pt x="149555" y="11003"/>
                    <a:pt x="149960" y="7550"/>
                  </a:cubicBezTo>
                  <a:cubicBezTo>
                    <a:pt x="150436" y="3478"/>
                    <a:pt x="147221" y="1"/>
                    <a:pt x="143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83" name="Google Shape;783;p52"/>
            <p:cNvSpPr/>
            <p:nvPr/>
          </p:nvSpPr>
          <p:spPr>
            <a:xfrm>
              <a:off x="5822920" y="3286547"/>
              <a:ext cx="111458" cy="22030"/>
            </a:xfrm>
            <a:custGeom>
              <a:avLst/>
              <a:gdLst/>
              <a:ahLst/>
              <a:cxnLst/>
              <a:rect l="l" t="t" r="r" b="b"/>
              <a:pathLst>
                <a:path w="68801" h="13599" extrusionOk="0">
                  <a:moveTo>
                    <a:pt x="7383" y="1"/>
                  </a:moveTo>
                  <a:cubicBezTo>
                    <a:pt x="3906" y="1"/>
                    <a:pt x="834" y="2573"/>
                    <a:pt x="453" y="6026"/>
                  </a:cubicBezTo>
                  <a:cubicBezTo>
                    <a:pt x="0" y="10098"/>
                    <a:pt x="3215" y="13599"/>
                    <a:pt x="7192" y="13599"/>
                  </a:cubicBezTo>
                  <a:lnTo>
                    <a:pt x="61418" y="13599"/>
                  </a:lnTo>
                  <a:cubicBezTo>
                    <a:pt x="64895" y="13599"/>
                    <a:pt x="67967" y="11027"/>
                    <a:pt x="68348" y="7574"/>
                  </a:cubicBezTo>
                  <a:cubicBezTo>
                    <a:pt x="68800" y="3478"/>
                    <a:pt x="65609" y="1"/>
                    <a:pt x="61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784" name="Google Shape;784;p52"/>
          <p:cNvGrpSpPr/>
          <p:nvPr/>
        </p:nvGrpSpPr>
        <p:grpSpPr>
          <a:xfrm>
            <a:off x="714844" y="1477103"/>
            <a:ext cx="377886" cy="286375"/>
            <a:chOff x="714844" y="1477103"/>
            <a:chExt cx="377886" cy="286375"/>
          </a:xfrm>
        </p:grpSpPr>
        <p:sp>
          <p:nvSpPr>
            <p:cNvPr id="785" name="Google Shape;785;p52"/>
            <p:cNvSpPr/>
            <p:nvPr/>
          </p:nvSpPr>
          <p:spPr>
            <a:xfrm>
              <a:off x="714844" y="1520814"/>
              <a:ext cx="377886" cy="198222"/>
            </a:xfrm>
            <a:custGeom>
              <a:avLst/>
              <a:gdLst/>
              <a:ahLst/>
              <a:cxnLst/>
              <a:rect l="l" t="t" r="r" b="b"/>
              <a:pathLst>
                <a:path w="233263" h="122359" extrusionOk="0">
                  <a:moveTo>
                    <a:pt x="116667" y="13551"/>
                  </a:moveTo>
                  <a:cubicBezTo>
                    <a:pt x="153104" y="13598"/>
                    <a:pt x="190326" y="35912"/>
                    <a:pt x="216355" y="61156"/>
                  </a:cubicBezTo>
                  <a:cubicBezTo>
                    <a:pt x="203257" y="73872"/>
                    <a:pt x="163010" y="108760"/>
                    <a:pt x="116667" y="108760"/>
                  </a:cubicBezTo>
                  <a:cubicBezTo>
                    <a:pt x="80184" y="108760"/>
                    <a:pt x="42985" y="86423"/>
                    <a:pt x="16980" y="61156"/>
                  </a:cubicBezTo>
                  <a:cubicBezTo>
                    <a:pt x="30078" y="48439"/>
                    <a:pt x="70324" y="13551"/>
                    <a:pt x="116667" y="13551"/>
                  </a:cubicBezTo>
                  <a:close/>
                  <a:moveTo>
                    <a:pt x="116569" y="0"/>
                  </a:moveTo>
                  <a:cubicBezTo>
                    <a:pt x="69529" y="0"/>
                    <a:pt x="23426" y="33301"/>
                    <a:pt x="2358" y="56607"/>
                  </a:cubicBezTo>
                  <a:cubicBezTo>
                    <a:pt x="0" y="59203"/>
                    <a:pt x="0" y="63132"/>
                    <a:pt x="2358" y="65704"/>
                  </a:cubicBezTo>
                  <a:cubicBezTo>
                    <a:pt x="22886" y="88423"/>
                    <a:pt x="68919" y="122358"/>
                    <a:pt x="116620" y="122358"/>
                  </a:cubicBezTo>
                  <a:cubicBezTo>
                    <a:pt x="163701" y="122358"/>
                    <a:pt x="209830" y="89066"/>
                    <a:pt x="230905" y="65752"/>
                  </a:cubicBezTo>
                  <a:cubicBezTo>
                    <a:pt x="233263" y="63156"/>
                    <a:pt x="233263" y="59227"/>
                    <a:pt x="230905" y="56631"/>
                  </a:cubicBezTo>
                  <a:cubicBezTo>
                    <a:pt x="210377" y="33936"/>
                    <a:pt x="164344" y="0"/>
                    <a:pt x="116620" y="0"/>
                  </a:cubicBezTo>
                  <a:cubicBezTo>
                    <a:pt x="116603" y="0"/>
                    <a:pt x="116586" y="0"/>
                    <a:pt x="116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86" name="Google Shape;786;p52"/>
            <p:cNvSpPr/>
            <p:nvPr/>
          </p:nvSpPr>
          <p:spPr>
            <a:xfrm>
              <a:off x="848714" y="1564832"/>
              <a:ext cx="110145" cy="110145"/>
            </a:xfrm>
            <a:custGeom>
              <a:avLst/>
              <a:gdLst/>
              <a:ahLst/>
              <a:cxnLst/>
              <a:rect l="l" t="t" r="r" b="b"/>
              <a:pathLst>
                <a:path w="67991" h="67991" extrusionOk="0">
                  <a:moveTo>
                    <a:pt x="33984" y="13598"/>
                  </a:moveTo>
                  <a:cubicBezTo>
                    <a:pt x="45248" y="13598"/>
                    <a:pt x="54393" y="22743"/>
                    <a:pt x="54393" y="33984"/>
                  </a:cubicBezTo>
                  <a:cubicBezTo>
                    <a:pt x="54393" y="45248"/>
                    <a:pt x="45248" y="54369"/>
                    <a:pt x="33984" y="54369"/>
                  </a:cubicBezTo>
                  <a:cubicBezTo>
                    <a:pt x="22743" y="54369"/>
                    <a:pt x="13599" y="45248"/>
                    <a:pt x="13599" y="33984"/>
                  </a:cubicBezTo>
                  <a:cubicBezTo>
                    <a:pt x="13599" y="22743"/>
                    <a:pt x="22743" y="13598"/>
                    <a:pt x="33984" y="13598"/>
                  </a:cubicBezTo>
                  <a:close/>
                  <a:moveTo>
                    <a:pt x="33984" y="0"/>
                  </a:moveTo>
                  <a:cubicBezTo>
                    <a:pt x="15242" y="0"/>
                    <a:pt x="1" y="15242"/>
                    <a:pt x="1" y="33984"/>
                  </a:cubicBezTo>
                  <a:cubicBezTo>
                    <a:pt x="1" y="52749"/>
                    <a:pt x="15242" y="67990"/>
                    <a:pt x="33984" y="67990"/>
                  </a:cubicBezTo>
                  <a:cubicBezTo>
                    <a:pt x="52750" y="67990"/>
                    <a:pt x="67991" y="52749"/>
                    <a:pt x="67991" y="33984"/>
                  </a:cubicBezTo>
                  <a:cubicBezTo>
                    <a:pt x="67991" y="15242"/>
                    <a:pt x="52750" y="0"/>
                    <a:pt x="339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87" name="Google Shape;787;p52"/>
            <p:cNvSpPr/>
            <p:nvPr/>
          </p:nvSpPr>
          <p:spPr>
            <a:xfrm>
              <a:off x="892772" y="1608890"/>
              <a:ext cx="21992" cy="21992"/>
            </a:xfrm>
            <a:custGeom>
              <a:avLst/>
              <a:gdLst/>
              <a:ahLst/>
              <a:cxnLst/>
              <a:rect l="l" t="t" r="r" b="b"/>
              <a:pathLst>
                <a:path w="13575" h="13575" extrusionOk="0">
                  <a:moveTo>
                    <a:pt x="6788" y="0"/>
                  </a:moveTo>
                  <a:cubicBezTo>
                    <a:pt x="3049" y="0"/>
                    <a:pt x="1" y="3049"/>
                    <a:pt x="1" y="6788"/>
                  </a:cubicBezTo>
                  <a:cubicBezTo>
                    <a:pt x="1" y="10550"/>
                    <a:pt x="3049" y="13575"/>
                    <a:pt x="6788" y="13575"/>
                  </a:cubicBezTo>
                  <a:cubicBezTo>
                    <a:pt x="10550" y="13575"/>
                    <a:pt x="13575" y="10550"/>
                    <a:pt x="13575" y="6788"/>
                  </a:cubicBezTo>
                  <a:cubicBezTo>
                    <a:pt x="13575" y="3049"/>
                    <a:pt x="10550" y="0"/>
                    <a:pt x="6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88" name="Google Shape;788;p52"/>
            <p:cNvSpPr/>
            <p:nvPr/>
          </p:nvSpPr>
          <p:spPr>
            <a:xfrm>
              <a:off x="716155" y="1477142"/>
              <a:ext cx="66744" cy="66080"/>
            </a:xfrm>
            <a:custGeom>
              <a:avLst/>
              <a:gdLst/>
              <a:ahLst/>
              <a:cxnLst/>
              <a:rect l="l" t="t" r="r" b="b"/>
              <a:pathLst>
                <a:path w="41200" h="40790" extrusionOk="0">
                  <a:moveTo>
                    <a:pt x="6788" y="0"/>
                  </a:moveTo>
                  <a:cubicBezTo>
                    <a:pt x="3025" y="0"/>
                    <a:pt x="1" y="3049"/>
                    <a:pt x="1" y="6788"/>
                  </a:cubicBezTo>
                  <a:lnTo>
                    <a:pt x="1" y="34007"/>
                  </a:lnTo>
                  <a:cubicBezTo>
                    <a:pt x="1" y="37774"/>
                    <a:pt x="3047" y="40790"/>
                    <a:pt x="6776" y="40790"/>
                  </a:cubicBezTo>
                  <a:cubicBezTo>
                    <a:pt x="7031" y="40790"/>
                    <a:pt x="7289" y="40776"/>
                    <a:pt x="7550" y="40747"/>
                  </a:cubicBezTo>
                  <a:cubicBezTo>
                    <a:pt x="11075" y="40342"/>
                    <a:pt x="13599" y="37270"/>
                    <a:pt x="13599" y="33793"/>
                  </a:cubicBezTo>
                  <a:lnTo>
                    <a:pt x="13599" y="13575"/>
                  </a:lnTo>
                  <a:lnTo>
                    <a:pt x="33818" y="13575"/>
                  </a:lnTo>
                  <a:cubicBezTo>
                    <a:pt x="37294" y="13575"/>
                    <a:pt x="40367" y="11026"/>
                    <a:pt x="40748" y="7573"/>
                  </a:cubicBezTo>
                  <a:cubicBezTo>
                    <a:pt x="41200" y="3454"/>
                    <a:pt x="38009" y="0"/>
                    <a:pt x="339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89" name="Google Shape;789;p52"/>
            <p:cNvSpPr/>
            <p:nvPr/>
          </p:nvSpPr>
          <p:spPr>
            <a:xfrm>
              <a:off x="1024637" y="1477103"/>
              <a:ext cx="67515" cy="66041"/>
            </a:xfrm>
            <a:custGeom>
              <a:avLst/>
              <a:gdLst/>
              <a:ahLst/>
              <a:cxnLst/>
              <a:rect l="l" t="t" r="r" b="b"/>
              <a:pathLst>
                <a:path w="41676" h="40766" extrusionOk="0">
                  <a:moveTo>
                    <a:pt x="7383" y="1"/>
                  </a:moveTo>
                  <a:cubicBezTo>
                    <a:pt x="3906" y="1"/>
                    <a:pt x="834" y="2549"/>
                    <a:pt x="453" y="6002"/>
                  </a:cubicBezTo>
                  <a:cubicBezTo>
                    <a:pt x="1" y="10122"/>
                    <a:pt x="3192" y="13575"/>
                    <a:pt x="7193" y="13575"/>
                  </a:cubicBezTo>
                  <a:lnTo>
                    <a:pt x="28030" y="13575"/>
                  </a:lnTo>
                  <a:lnTo>
                    <a:pt x="28030" y="33793"/>
                  </a:lnTo>
                  <a:cubicBezTo>
                    <a:pt x="28030" y="37270"/>
                    <a:pt x="30602" y="40342"/>
                    <a:pt x="34055" y="40723"/>
                  </a:cubicBezTo>
                  <a:cubicBezTo>
                    <a:pt x="34316" y="40752"/>
                    <a:pt x="34574" y="40766"/>
                    <a:pt x="34829" y="40766"/>
                  </a:cubicBezTo>
                  <a:cubicBezTo>
                    <a:pt x="38577" y="40766"/>
                    <a:pt x="41604" y="37728"/>
                    <a:pt x="41604" y="33960"/>
                  </a:cubicBezTo>
                  <a:lnTo>
                    <a:pt x="41604" y="6764"/>
                  </a:lnTo>
                  <a:cubicBezTo>
                    <a:pt x="41676" y="3025"/>
                    <a:pt x="38628" y="1"/>
                    <a:pt x="34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90" name="Google Shape;790;p52"/>
            <p:cNvSpPr/>
            <p:nvPr/>
          </p:nvSpPr>
          <p:spPr>
            <a:xfrm>
              <a:off x="716194" y="1697405"/>
              <a:ext cx="66744" cy="66073"/>
            </a:xfrm>
            <a:custGeom>
              <a:avLst/>
              <a:gdLst/>
              <a:ahLst/>
              <a:cxnLst/>
              <a:rect l="l" t="t" r="r" b="b"/>
              <a:pathLst>
                <a:path w="41200" h="40786" extrusionOk="0">
                  <a:moveTo>
                    <a:pt x="6851" y="0"/>
                  </a:moveTo>
                  <a:cubicBezTo>
                    <a:pt x="3069" y="0"/>
                    <a:pt x="25" y="3023"/>
                    <a:pt x="25" y="6803"/>
                  </a:cubicBezTo>
                  <a:lnTo>
                    <a:pt x="25" y="34022"/>
                  </a:lnTo>
                  <a:cubicBezTo>
                    <a:pt x="1" y="37737"/>
                    <a:pt x="3025" y="40786"/>
                    <a:pt x="6788" y="40786"/>
                  </a:cubicBezTo>
                  <a:lnTo>
                    <a:pt x="33817" y="40786"/>
                  </a:lnTo>
                  <a:cubicBezTo>
                    <a:pt x="37294" y="40786"/>
                    <a:pt x="40366" y="38214"/>
                    <a:pt x="40747" y="34761"/>
                  </a:cubicBezTo>
                  <a:cubicBezTo>
                    <a:pt x="41200" y="30665"/>
                    <a:pt x="38009" y="27211"/>
                    <a:pt x="34008" y="27211"/>
                  </a:cubicBezTo>
                  <a:lnTo>
                    <a:pt x="13599" y="27211"/>
                  </a:lnTo>
                  <a:lnTo>
                    <a:pt x="13599" y="6993"/>
                  </a:lnTo>
                  <a:cubicBezTo>
                    <a:pt x="13599" y="3516"/>
                    <a:pt x="11051" y="444"/>
                    <a:pt x="7598" y="39"/>
                  </a:cubicBezTo>
                  <a:cubicBezTo>
                    <a:pt x="7346" y="13"/>
                    <a:pt x="7097" y="0"/>
                    <a:pt x="6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91" name="Google Shape;791;p52"/>
            <p:cNvSpPr/>
            <p:nvPr/>
          </p:nvSpPr>
          <p:spPr>
            <a:xfrm>
              <a:off x="1024676" y="1697321"/>
              <a:ext cx="67476" cy="66080"/>
            </a:xfrm>
            <a:custGeom>
              <a:avLst/>
              <a:gdLst/>
              <a:ahLst/>
              <a:cxnLst/>
              <a:rect l="l" t="t" r="r" b="b"/>
              <a:pathLst>
                <a:path w="41652" h="40790" extrusionOk="0">
                  <a:moveTo>
                    <a:pt x="34853" y="1"/>
                  </a:moveTo>
                  <a:cubicBezTo>
                    <a:pt x="34598" y="1"/>
                    <a:pt x="34340" y="15"/>
                    <a:pt x="34079" y="44"/>
                  </a:cubicBezTo>
                  <a:cubicBezTo>
                    <a:pt x="30602" y="448"/>
                    <a:pt x="28054" y="3521"/>
                    <a:pt x="28054" y="6997"/>
                  </a:cubicBezTo>
                  <a:lnTo>
                    <a:pt x="28054" y="27216"/>
                  </a:lnTo>
                  <a:lnTo>
                    <a:pt x="7383" y="27216"/>
                  </a:lnTo>
                  <a:cubicBezTo>
                    <a:pt x="3906" y="27216"/>
                    <a:pt x="834" y="29788"/>
                    <a:pt x="453" y="33241"/>
                  </a:cubicBezTo>
                  <a:cubicBezTo>
                    <a:pt x="0" y="37337"/>
                    <a:pt x="3192" y="40790"/>
                    <a:pt x="7216" y="40790"/>
                  </a:cubicBezTo>
                  <a:lnTo>
                    <a:pt x="34865" y="40790"/>
                  </a:lnTo>
                  <a:cubicBezTo>
                    <a:pt x="38604" y="40790"/>
                    <a:pt x="41652" y="37766"/>
                    <a:pt x="41652" y="34003"/>
                  </a:cubicBezTo>
                  <a:lnTo>
                    <a:pt x="41652" y="6807"/>
                  </a:lnTo>
                  <a:cubicBezTo>
                    <a:pt x="41652" y="3038"/>
                    <a:pt x="38603" y="1"/>
                    <a:pt x="348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792" name="Google Shape;792;p52"/>
          <p:cNvGrpSpPr/>
          <p:nvPr/>
        </p:nvGrpSpPr>
        <p:grpSpPr>
          <a:xfrm>
            <a:off x="1530067" y="1432506"/>
            <a:ext cx="376498" cy="375571"/>
            <a:chOff x="1530067" y="1432506"/>
            <a:chExt cx="376498" cy="375571"/>
          </a:xfrm>
        </p:grpSpPr>
        <p:sp>
          <p:nvSpPr>
            <p:cNvPr id="793" name="Google Shape;793;p52"/>
            <p:cNvSpPr/>
            <p:nvPr/>
          </p:nvSpPr>
          <p:spPr>
            <a:xfrm>
              <a:off x="1751242" y="1476563"/>
              <a:ext cx="21992" cy="21992"/>
            </a:xfrm>
            <a:custGeom>
              <a:avLst/>
              <a:gdLst/>
              <a:ahLst/>
              <a:cxnLst/>
              <a:rect l="l" t="t" r="r" b="b"/>
              <a:pathLst>
                <a:path w="13575" h="13575" extrusionOk="0">
                  <a:moveTo>
                    <a:pt x="6788" y="0"/>
                  </a:moveTo>
                  <a:cubicBezTo>
                    <a:pt x="3025" y="0"/>
                    <a:pt x="1" y="3048"/>
                    <a:pt x="1" y="6787"/>
                  </a:cubicBezTo>
                  <a:cubicBezTo>
                    <a:pt x="1" y="10550"/>
                    <a:pt x="3025" y="13574"/>
                    <a:pt x="6788" y="13574"/>
                  </a:cubicBezTo>
                  <a:cubicBezTo>
                    <a:pt x="10527" y="13574"/>
                    <a:pt x="13575" y="10550"/>
                    <a:pt x="13575" y="6787"/>
                  </a:cubicBezTo>
                  <a:cubicBezTo>
                    <a:pt x="13575" y="3048"/>
                    <a:pt x="10527" y="0"/>
                    <a:pt x="6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94" name="Google Shape;794;p52"/>
            <p:cNvSpPr/>
            <p:nvPr/>
          </p:nvSpPr>
          <p:spPr>
            <a:xfrm>
              <a:off x="1707146" y="1432506"/>
              <a:ext cx="110145" cy="110145"/>
            </a:xfrm>
            <a:custGeom>
              <a:avLst/>
              <a:gdLst/>
              <a:ahLst/>
              <a:cxnLst/>
              <a:rect l="l" t="t" r="r" b="b"/>
              <a:pathLst>
                <a:path w="67991" h="67991" extrusionOk="0">
                  <a:moveTo>
                    <a:pt x="34008" y="13574"/>
                  </a:moveTo>
                  <a:cubicBezTo>
                    <a:pt x="45248" y="13574"/>
                    <a:pt x="54393" y="22695"/>
                    <a:pt x="54393" y="33959"/>
                  </a:cubicBezTo>
                  <a:cubicBezTo>
                    <a:pt x="54393" y="45200"/>
                    <a:pt x="45248" y="54345"/>
                    <a:pt x="34008" y="54345"/>
                  </a:cubicBezTo>
                  <a:cubicBezTo>
                    <a:pt x="22743" y="54345"/>
                    <a:pt x="13599" y="45200"/>
                    <a:pt x="13599" y="33959"/>
                  </a:cubicBezTo>
                  <a:cubicBezTo>
                    <a:pt x="13599" y="22695"/>
                    <a:pt x="22767" y="13574"/>
                    <a:pt x="34008" y="13574"/>
                  </a:cubicBezTo>
                  <a:close/>
                  <a:moveTo>
                    <a:pt x="34008" y="0"/>
                  </a:moveTo>
                  <a:cubicBezTo>
                    <a:pt x="15242" y="0"/>
                    <a:pt x="1" y="15241"/>
                    <a:pt x="1" y="33983"/>
                  </a:cubicBezTo>
                  <a:cubicBezTo>
                    <a:pt x="1" y="52749"/>
                    <a:pt x="15266" y="67990"/>
                    <a:pt x="34008" y="67990"/>
                  </a:cubicBezTo>
                  <a:cubicBezTo>
                    <a:pt x="52750" y="67990"/>
                    <a:pt x="67991" y="52749"/>
                    <a:pt x="67991" y="33983"/>
                  </a:cubicBezTo>
                  <a:cubicBezTo>
                    <a:pt x="67991" y="15241"/>
                    <a:pt x="52750" y="0"/>
                    <a:pt x="34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95" name="Google Shape;795;p52"/>
            <p:cNvSpPr/>
            <p:nvPr/>
          </p:nvSpPr>
          <p:spPr>
            <a:xfrm>
              <a:off x="1530067" y="1498939"/>
              <a:ext cx="376498" cy="309138"/>
            </a:xfrm>
            <a:custGeom>
              <a:avLst/>
              <a:gdLst/>
              <a:ahLst/>
              <a:cxnLst/>
              <a:rect l="l" t="t" r="r" b="b"/>
              <a:pathLst>
                <a:path w="232406" h="190826" extrusionOk="0">
                  <a:moveTo>
                    <a:pt x="218760" y="54393"/>
                  </a:moveTo>
                  <a:lnTo>
                    <a:pt x="218760" y="88376"/>
                  </a:lnTo>
                  <a:cubicBezTo>
                    <a:pt x="218808" y="99854"/>
                    <a:pt x="209401" y="109213"/>
                    <a:pt x="197922" y="109213"/>
                  </a:cubicBezTo>
                  <a:lnTo>
                    <a:pt x="80850" y="109213"/>
                  </a:lnTo>
                  <a:lnTo>
                    <a:pt x="67181" y="54393"/>
                  </a:lnTo>
                  <a:close/>
                  <a:moveTo>
                    <a:pt x="102521" y="163867"/>
                  </a:moveTo>
                  <a:cubicBezTo>
                    <a:pt x="106284" y="163867"/>
                    <a:pt x="109309" y="166915"/>
                    <a:pt x="109309" y="170654"/>
                  </a:cubicBezTo>
                  <a:cubicBezTo>
                    <a:pt x="109309" y="174417"/>
                    <a:pt x="106284" y="177441"/>
                    <a:pt x="102521" y="177441"/>
                  </a:cubicBezTo>
                  <a:cubicBezTo>
                    <a:pt x="98783" y="177441"/>
                    <a:pt x="95734" y="174417"/>
                    <a:pt x="95734" y="170654"/>
                  </a:cubicBezTo>
                  <a:cubicBezTo>
                    <a:pt x="95734" y="166915"/>
                    <a:pt x="98783" y="163867"/>
                    <a:pt x="102521" y="163867"/>
                  </a:cubicBezTo>
                  <a:close/>
                  <a:moveTo>
                    <a:pt x="197732" y="163867"/>
                  </a:moveTo>
                  <a:cubicBezTo>
                    <a:pt x="201471" y="163867"/>
                    <a:pt x="204519" y="166915"/>
                    <a:pt x="204519" y="170654"/>
                  </a:cubicBezTo>
                  <a:cubicBezTo>
                    <a:pt x="204519" y="174417"/>
                    <a:pt x="201471" y="177441"/>
                    <a:pt x="197732" y="177441"/>
                  </a:cubicBezTo>
                  <a:cubicBezTo>
                    <a:pt x="193969" y="177441"/>
                    <a:pt x="190945" y="174417"/>
                    <a:pt x="190945" y="170654"/>
                  </a:cubicBezTo>
                  <a:cubicBezTo>
                    <a:pt x="190945" y="166915"/>
                    <a:pt x="193969" y="163867"/>
                    <a:pt x="197732" y="163867"/>
                  </a:cubicBezTo>
                  <a:close/>
                  <a:moveTo>
                    <a:pt x="6978" y="1"/>
                  </a:moveTo>
                  <a:cubicBezTo>
                    <a:pt x="3429" y="1"/>
                    <a:pt x="357" y="2739"/>
                    <a:pt x="191" y="6288"/>
                  </a:cubicBezTo>
                  <a:cubicBezTo>
                    <a:pt x="0" y="10026"/>
                    <a:pt x="3001" y="13170"/>
                    <a:pt x="6763" y="13170"/>
                  </a:cubicBezTo>
                  <a:lnTo>
                    <a:pt x="37508" y="13170"/>
                  </a:lnTo>
                  <a:cubicBezTo>
                    <a:pt x="40651" y="13170"/>
                    <a:pt x="43342" y="15266"/>
                    <a:pt x="44128" y="18314"/>
                  </a:cubicBezTo>
                  <a:lnTo>
                    <a:pt x="67824" y="113524"/>
                  </a:lnTo>
                  <a:lnTo>
                    <a:pt x="62846" y="118477"/>
                  </a:lnTo>
                  <a:cubicBezTo>
                    <a:pt x="58441" y="122883"/>
                    <a:pt x="55583" y="128670"/>
                    <a:pt x="55059" y="134885"/>
                  </a:cubicBezTo>
                  <a:cubicBezTo>
                    <a:pt x="53749" y="150222"/>
                    <a:pt x="65823" y="163629"/>
                    <a:pt x="80969" y="163629"/>
                  </a:cubicBezTo>
                  <a:lnTo>
                    <a:pt x="83303" y="163629"/>
                  </a:lnTo>
                  <a:cubicBezTo>
                    <a:pt x="82231" y="166677"/>
                    <a:pt x="81850" y="170035"/>
                    <a:pt x="82351" y="173488"/>
                  </a:cubicBezTo>
                  <a:cubicBezTo>
                    <a:pt x="83756" y="182966"/>
                    <a:pt x="91733" y="190230"/>
                    <a:pt x="101259" y="190777"/>
                  </a:cubicBezTo>
                  <a:cubicBezTo>
                    <a:pt x="101682" y="190803"/>
                    <a:pt x="102102" y="190816"/>
                    <a:pt x="102520" y="190816"/>
                  </a:cubicBezTo>
                  <a:cubicBezTo>
                    <a:pt x="113764" y="190816"/>
                    <a:pt x="122930" y="181667"/>
                    <a:pt x="122930" y="170416"/>
                  </a:cubicBezTo>
                  <a:cubicBezTo>
                    <a:pt x="122930" y="168035"/>
                    <a:pt x="122502" y="165748"/>
                    <a:pt x="121764" y="163605"/>
                  </a:cubicBezTo>
                  <a:lnTo>
                    <a:pt x="178490" y="163605"/>
                  </a:lnTo>
                  <a:cubicBezTo>
                    <a:pt x="177466" y="166582"/>
                    <a:pt x="177037" y="169868"/>
                    <a:pt x="177513" y="173274"/>
                  </a:cubicBezTo>
                  <a:cubicBezTo>
                    <a:pt x="178799" y="182442"/>
                    <a:pt x="186277" y="189682"/>
                    <a:pt x="195469" y="190706"/>
                  </a:cubicBezTo>
                  <a:cubicBezTo>
                    <a:pt x="196222" y="190786"/>
                    <a:pt x="196968" y="190826"/>
                    <a:pt x="197705" y="190826"/>
                  </a:cubicBezTo>
                  <a:cubicBezTo>
                    <a:pt x="208970" y="190826"/>
                    <a:pt x="218117" y="181659"/>
                    <a:pt x="218117" y="170416"/>
                  </a:cubicBezTo>
                  <a:cubicBezTo>
                    <a:pt x="218117" y="159176"/>
                    <a:pt x="208972" y="150031"/>
                    <a:pt x="197732" y="150031"/>
                  </a:cubicBezTo>
                  <a:lnTo>
                    <a:pt x="81184" y="150031"/>
                  </a:lnTo>
                  <a:cubicBezTo>
                    <a:pt x="74468" y="150031"/>
                    <a:pt x="68752" y="144149"/>
                    <a:pt x="68752" y="137147"/>
                  </a:cubicBezTo>
                  <a:cubicBezTo>
                    <a:pt x="68752" y="133813"/>
                    <a:pt x="70015" y="130718"/>
                    <a:pt x="72372" y="128360"/>
                  </a:cubicBezTo>
                  <a:lnTo>
                    <a:pt x="78350" y="122383"/>
                  </a:lnTo>
                  <a:lnTo>
                    <a:pt x="197946" y="122383"/>
                  </a:lnTo>
                  <a:cubicBezTo>
                    <a:pt x="216664" y="122383"/>
                    <a:pt x="232382" y="106808"/>
                    <a:pt x="232382" y="87947"/>
                  </a:cubicBezTo>
                  <a:lnTo>
                    <a:pt x="232382" y="47605"/>
                  </a:lnTo>
                  <a:cubicBezTo>
                    <a:pt x="232406" y="43819"/>
                    <a:pt x="229334" y="40795"/>
                    <a:pt x="225595" y="40795"/>
                  </a:cubicBezTo>
                  <a:lnTo>
                    <a:pt x="63823" y="40795"/>
                  </a:lnTo>
                  <a:lnTo>
                    <a:pt x="57512" y="15456"/>
                  </a:lnTo>
                  <a:cubicBezTo>
                    <a:pt x="55250" y="6359"/>
                    <a:pt x="47105" y="1"/>
                    <a:pt x="37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96" name="Google Shape;796;p52"/>
            <p:cNvSpPr/>
            <p:nvPr/>
          </p:nvSpPr>
          <p:spPr>
            <a:xfrm>
              <a:off x="1729638" y="1608673"/>
              <a:ext cx="21992" cy="44075"/>
            </a:xfrm>
            <a:custGeom>
              <a:avLst/>
              <a:gdLst/>
              <a:ahLst/>
              <a:cxnLst/>
              <a:rect l="l" t="t" r="r" b="b"/>
              <a:pathLst>
                <a:path w="13575" h="27207" extrusionOk="0">
                  <a:moveTo>
                    <a:pt x="6808" y="0"/>
                  </a:moveTo>
                  <a:cubicBezTo>
                    <a:pt x="3045" y="0"/>
                    <a:pt x="0" y="3023"/>
                    <a:pt x="0" y="6802"/>
                  </a:cubicBezTo>
                  <a:lnTo>
                    <a:pt x="0" y="20400"/>
                  </a:lnTo>
                  <a:cubicBezTo>
                    <a:pt x="0" y="24169"/>
                    <a:pt x="3049" y="27207"/>
                    <a:pt x="6780" y="27207"/>
                  </a:cubicBezTo>
                  <a:cubicBezTo>
                    <a:pt x="7034" y="27207"/>
                    <a:pt x="7290" y="27193"/>
                    <a:pt x="7550" y="27164"/>
                  </a:cubicBezTo>
                  <a:cubicBezTo>
                    <a:pt x="11003" y="26783"/>
                    <a:pt x="13575" y="23711"/>
                    <a:pt x="13575" y="20234"/>
                  </a:cubicBezTo>
                  <a:lnTo>
                    <a:pt x="13575" y="6993"/>
                  </a:lnTo>
                  <a:cubicBezTo>
                    <a:pt x="13575" y="3516"/>
                    <a:pt x="11003" y="444"/>
                    <a:pt x="7550" y="39"/>
                  </a:cubicBezTo>
                  <a:cubicBezTo>
                    <a:pt x="7300" y="13"/>
                    <a:pt x="7052" y="0"/>
                    <a:pt x="6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97" name="Google Shape;797;p52"/>
            <p:cNvSpPr/>
            <p:nvPr/>
          </p:nvSpPr>
          <p:spPr>
            <a:xfrm>
              <a:off x="1685542" y="1608673"/>
              <a:ext cx="21992" cy="44075"/>
            </a:xfrm>
            <a:custGeom>
              <a:avLst/>
              <a:gdLst/>
              <a:ahLst/>
              <a:cxnLst/>
              <a:rect l="l" t="t" r="r" b="b"/>
              <a:pathLst>
                <a:path w="13575" h="27207" extrusionOk="0">
                  <a:moveTo>
                    <a:pt x="6827" y="0"/>
                  </a:moveTo>
                  <a:cubicBezTo>
                    <a:pt x="3045" y="0"/>
                    <a:pt x="0" y="3023"/>
                    <a:pt x="0" y="6802"/>
                  </a:cubicBezTo>
                  <a:lnTo>
                    <a:pt x="0" y="20400"/>
                  </a:lnTo>
                  <a:cubicBezTo>
                    <a:pt x="0" y="24169"/>
                    <a:pt x="3049" y="27207"/>
                    <a:pt x="6800" y="27207"/>
                  </a:cubicBezTo>
                  <a:cubicBezTo>
                    <a:pt x="7054" y="27207"/>
                    <a:pt x="7313" y="27193"/>
                    <a:pt x="7573" y="27164"/>
                  </a:cubicBezTo>
                  <a:cubicBezTo>
                    <a:pt x="11027" y="26783"/>
                    <a:pt x="13575" y="23711"/>
                    <a:pt x="13575" y="20234"/>
                  </a:cubicBezTo>
                  <a:lnTo>
                    <a:pt x="13575" y="6993"/>
                  </a:lnTo>
                  <a:cubicBezTo>
                    <a:pt x="13575" y="3516"/>
                    <a:pt x="11027" y="444"/>
                    <a:pt x="7573" y="39"/>
                  </a:cubicBezTo>
                  <a:cubicBezTo>
                    <a:pt x="7322" y="13"/>
                    <a:pt x="7073" y="0"/>
                    <a:pt x="68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98" name="Google Shape;798;p52"/>
            <p:cNvSpPr/>
            <p:nvPr/>
          </p:nvSpPr>
          <p:spPr>
            <a:xfrm>
              <a:off x="1773657" y="1608673"/>
              <a:ext cx="21992" cy="44075"/>
            </a:xfrm>
            <a:custGeom>
              <a:avLst/>
              <a:gdLst/>
              <a:ahLst/>
              <a:cxnLst/>
              <a:rect l="l" t="t" r="r" b="b"/>
              <a:pathLst>
                <a:path w="13575" h="27207" extrusionOk="0">
                  <a:moveTo>
                    <a:pt x="6808" y="0"/>
                  </a:moveTo>
                  <a:cubicBezTo>
                    <a:pt x="3045" y="0"/>
                    <a:pt x="1" y="3023"/>
                    <a:pt x="1" y="6802"/>
                  </a:cubicBezTo>
                  <a:lnTo>
                    <a:pt x="1" y="20400"/>
                  </a:lnTo>
                  <a:cubicBezTo>
                    <a:pt x="1" y="24169"/>
                    <a:pt x="3049" y="27207"/>
                    <a:pt x="6780" y="27207"/>
                  </a:cubicBezTo>
                  <a:cubicBezTo>
                    <a:pt x="7034" y="27207"/>
                    <a:pt x="7291" y="27193"/>
                    <a:pt x="7550" y="27164"/>
                  </a:cubicBezTo>
                  <a:cubicBezTo>
                    <a:pt x="11003" y="26783"/>
                    <a:pt x="13575" y="23711"/>
                    <a:pt x="13575" y="20234"/>
                  </a:cubicBezTo>
                  <a:lnTo>
                    <a:pt x="13575" y="6993"/>
                  </a:lnTo>
                  <a:cubicBezTo>
                    <a:pt x="13575" y="3516"/>
                    <a:pt x="11003" y="444"/>
                    <a:pt x="7550" y="39"/>
                  </a:cubicBezTo>
                  <a:cubicBezTo>
                    <a:pt x="7300" y="13"/>
                    <a:pt x="7052" y="0"/>
                    <a:pt x="6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99" name="Google Shape;799;p52"/>
            <p:cNvSpPr/>
            <p:nvPr/>
          </p:nvSpPr>
          <p:spPr>
            <a:xfrm>
              <a:off x="1817753" y="1608673"/>
              <a:ext cx="21953" cy="44075"/>
            </a:xfrm>
            <a:custGeom>
              <a:avLst/>
              <a:gdLst/>
              <a:ahLst/>
              <a:cxnLst/>
              <a:rect l="l" t="t" r="r" b="b"/>
              <a:pathLst>
                <a:path w="13551" h="27207" extrusionOk="0">
                  <a:moveTo>
                    <a:pt x="6804" y="0"/>
                  </a:moveTo>
                  <a:cubicBezTo>
                    <a:pt x="3024" y="0"/>
                    <a:pt x="1" y="3023"/>
                    <a:pt x="1" y="6802"/>
                  </a:cubicBezTo>
                  <a:lnTo>
                    <a:pt x="1" y="20400"/>
                  </a:lnTo>
                  <a:cubicBezTo>
                    <a:pt x="1" y="24169"/>
                    <a:pt x="3049" y="27207"/>
                    <a:pt x="6780" y="27207"/>
                  </a:cubicBezTo>
                  <a:cubicBezTo>
                    <a:pt x="7034" y="27207"/>
                    <a:pt x="7291" y="27193"/>
                    <a:pt x="7550" y="27164"/>
                  </a:cubicBezTo>
                  <a:cubicBezTo>
                    <a:pt x="11003" y="26783"/>
                    <a:pt x="13551" y="23711"/>
                    <a:pt x="13551" y="20234"/>
                  </a:cubicBezTo>
                  <a:lnTo>
                    <a:pt x="13551" y="6993"/>
                  </a:lnTo>
                  <a:cubicBezTo>
                    <a:pt x="13551" y="3516"/>
                    <a:pt x="11003" y="444"/>
                    <a:pt x="7550" y="39"/>
                  </a:cubicBezTo>
                  <a:cubicBezTo>
                    <a:pt x="7298" y="13"/>
                    <a:pt x="7050" y="0"/>
                    <a:pt x="6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00" name="Google Shape;800;p52"/>
          <p:cNvGrpSpPr/>
          <p:nvPr/>
        </p:nvGrpSpPr>
        <p:grpSpPr>
          <a:xfrm>
            <a:off x="8046292" y="3264509"/>
            <a:ext cx="375727" cy="331870"/>
            <a:chOff x="8046292" y="3264509"/>
            <a:chExt cx="375727" cy="331870"/>
          </a:xfrm>
        </p:grpSpPr>
        <p:sp>
          <p:nvSpPr>
            <p:cNvPr id="801" name="Google Shape;801;p52"/>
            <p:cNvSpPr/>
            <p:nvPr/>
          </p:nvSpPr>
          <p:spPr>
            <a:xfrm>
              <a:off x="8046292" y="3264509"/>
              <a:ext cx="309601" cy="331870"/>
            </a:xfrm>
            <a:custGeom>
              <a:avLst/>
              <a:gdLst/>
              <a:ahLst/>
              <a:cxnLst/>
              <a:rect l="l" t="t" r="r" b="b"/>
              <a:pathLst>
                <a:path w="191112" h="204858" extrusionOk="0">
                  <a:moveTo>
                    <a:pt x="77124" y="13790"/>
                  </a:moveTo>
                  <a:cubicBezTo>
                    <a:pt x="83870" y="13790"/>
                    <a:pt x="90615" y="16279"/>
                    <a:pt x="95854" y="21249"/>
                  </a:cubicBezTo>
                  <a:lnTo>
                    <a:pt x="54084" y="55399"/>
                  </a:lnTo>
                  <a:cubicBezTo>
                    <a:pt x="47511" y="44992"/>
                    <a:pt x="48701" y="30942"/>
                    <a:pt x="57894" y="21749"/>
                  </a:cubicBezTo>
                  <a:cubicBezTo>
                    <a:pt x="63203" y="16440"/>
                    <a:pt x="70164" y="13790"/>
                    <a:pt x="77124" y="13790"/>
                  </a:cubicBezTo>
                  <a:close/>
                  <a:moveTo>
                    <a:pt x="105737" y="30727"/>
                  </a:moveTo>
                  <a:lnTo>
                    <a:pt x="173966" y="98955"/>
                  </a:lnTo>
                  <a:lnTo>
                    <a:pt x="130504" y="152109"/>
                  </a:lnTo>
                  <a:cubicBezTo>
                    <a:pt x="128480" y="154562"/>
                    <a:pt x="128432" y="158182"/>
                    <a:pt x="130576" y="160754"/>
                  </a:cubicBezTo>
                  <a:cubicBezTo>
                    <a:pt x="131862" y="162349"/>
                    <a:pt x="133862" y="163207"/>
                    <a:pt x="135934" y="163207"/>
                  </a:cubicBezTo>
                  <a:lnTo>
                    <a:pt x="170727" y="163207"/>
                  </a:lnTo>
                  <a:cubicBezTo>
                    <a:pt x="173108" y="163207"/>
                    <a:pt x="175395" y="162778"/>
                    <a:pt x="177514" y="162040"/>
                  </a:cubicBezTo>
                  <a:lnTo>
                    <a:pt x="177514" y="177971"/>
                  </a:lnTo>
                  <a:cubicBezTo>
                    <a:pt x="175395" y="177233"/>
                    <a:pt x="173108" y="176805"/>
                    <a:pt x="170727" y="176805"/>
                  </a:cubicBezTo>
                  <a:lnTo>
                    <a:pt x="113524" y="176805"/>
                  </a:lnTo>
                  <a:cubicBezTo>
                    <a:pt x="111453" y="176805"/>
                    <a:pt x="109452" y="177757"/>
                    <a:pt x="108166" y="179424"/>
                  </a:cubicBezTo>
                  <a:lnTo>
                    <a:pt x="100831" y="188855"/>
                  </a:lnTo>
                  <a:cubicBezTo>
                    <a:pt x="99593" y="190355"/>
                    <a:pt x="97878" y="191212"/>
                    <a:pt x="95949" y="191307"/>
                  </a:cubicBezTo>
                  <a:cubicBezTo>
                    <a:pt x="95832" y="191313"/>
                    <a:pt x="95715" y="191316"/>
                    <a:pt x="95598" y="191316"/>
                  </a:cubicBezTo>
                  <a:cubicBezTo>
                    <a:pt x="93796" y="191316"/>
                    <a:pt x="92082" y="190628"/>
                    <a:pt x="90829" y="189331"/>
                  </a:cubicBezTo>
                  <a:lnTo>
                    <a:pt x="15909" y="113958"/>
                  </a:lnTo>
                  <a:cubicBezTo>
                    <a:pt x="14528" y="112601"/>
                    <a:pt x="13813" y="110743"/>
                    <a:pt x="13908" y="108815"/>
                  </a:cubicBezTo>
                  <a:cubicBezTo>
                    <a:pt x="14004" y="106814"/>
                    <a:pt x="14885" y="105076"/>
                    <a:pt x="16385" y="103837"/>
                  </a:cubicBezTo>
                  <a:cubicBezTo>
                    <a:pt x="18886" y="101813"/>
                    <a:pt x="101403" y="34276"/>
                    <a:pt x="105737" y="30727"/>
                  </a:cubicBezTo>
                  <a:close/>
                  <a:moveTo>
                    <a:pt x="77362" y="1"/>
                  </a:moveTo>
                  <a:cubicBezTo>
                    <a:pt x="66914" y="1"/>
                    <a:pt x="56465" y="3972"/>
                    <a:pt x="48511" y="11914"/>
                  </a:cubicBezTo>
                  <a:cubicBezTo>
                    <a:pt x="34318" y="26131"/>
                    <a:pt x="32841" y="48040"/>
                    <a:pt x="43724" y="63877"/>
                  </a:cubicBezTo>
                  <a:lnTo>
                    <a:pt x="7764" y="93311"/>
                  </a:lnTo>
                  <a:cubicBezTo>
                    <a:pt x="3311" y="96931"/>
                    <a:pt x="596" y="102337"/>
                    <a:pt x="310" y="108076"/>
                  </a:cubicBezTo>
                  <a:cubicBezTo>
                    <a:pt x="1" y="113816"/>
                    <a:pt x="2168" y="119436"/>
                    <a:pt x="6216" y="123484"/>
                  </a:cubicBezTo>
                  <a:lnTo>
                    <a:pt x="81161" y="198857"/>
                  </a:lnTo>
                  <a:cubicBezTo>
                    <a:pt x="84995" y="202715"/>
                    <a:pt x="90186" y="204858"/>
                    <a:pt x="95592" y="204858"/>
                  </a:cubicBezTo>
                  <a:cubicBezTo>
                    <a:pt x="101641" y="204858"/>
                    <a:pt x="107452" y="202143"/>
                    <a:pt x="111357" y="197380"/>
                  </a:cubicBezTo>
                  <a:cubicBezTo>
                    <a:pt x="111405" y="197356"/>
                    <a:pt x="116835" y="190355"/>
                    <a:pt x="116835" y="190355"/>
                  </a:cubicBezTo>
                  <a:lnTo>
                    <a:pt x="170536" y="190355"/>
                  </a:lnTo>
                  <a:cubicBezTo>
                    <a:pt x="174251" y="190355"/>
                    <a:pt x="177538" y="193379"/>
                    <a:pt x="177514" y="197142"/>
                  </a:cubicBezTo>
                  <a:cubicBezTo>
                    <a:pt x="177514" y="200900"/>
                    <a:pt x="180552" y="203961"/>
                    <a:pt x="184321" y="203961"/>
                  </a:cubicBezTo>
                  <a:cubicBezTo>
                    <a:pt x="184612" y="203961"/>
                    <a:pt x="184908" y="203943"/>
                    <a:pt x="185206" y="203905"/>
                  </a:cubicBezTo>
                  <a:cubicBezTo>
                    <a:pt x="188635" y="203453"/>
                    <a:pt x="191112" y="200405"/>
                    <a:pt x="191112" y="196999"/>
                  </a:cubicBezTo>
                  <a:lnTo>
                    <a:pt x="191112" y="142940"/>
                  </a:lnTo>
                  <a:cubicBezTo>
                    <a:pt x="191112" y="139487"/>
                    <a:pt x="188635" y="136439"/>
                    <a:pt x="185206" y="136034"/>
                  </a:cubicBezTo>
                  <a:cubicBezTo>
                    <a:pt x="184896" y="135994"/>
                    <a:pt x="184589" y="135974"/>
                    <a:pt x="184286" y="135974"/>
                  </a:cubicBezTo>
                  <a:cubicBezTo>
                    <a:pt x="180533" y="135974"/>
                    <a:pt x="177514" y="139027"/>
                    <a:pt x="177514" y="142774"/>
                  </a:cubicBezTo>
                  <a:cubicBezTo>
                    <a:pt x="177514" y="146513"/>
                    <a:pt x="174251" y="149561"/>
                    <a:pt x="170536" y="149561"/>
                  </a:cubicBezTo>
                  <a:lnTo>
                    <a:pt x="150127" y="149561"/>
                  </a:lnTo>
                  <a:lnTo>
                    <a:pt x="188397" y="102766"/>
                  </a:lnTo>
                  <a:cubicBezTo>
                    <a:pt x="190612" y="100075"/>
                    <a:pt x="190421" y="96145"/>
                    <a:pt x="187945" y="93669"/>
                  </a:cubicBezTo>
                  <a:lnTo>
                    <a:pt x="106213" y="11914"/>
                  </a:lnTo>
                  <a:cubicBezTo>
                    <a:pt x="98259" y="3972"/>
                    <a:pt x="87811" y="1"/>
                    <a:pt x="773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02" name="Google Shape;802;p52"/>
            <p:cNvSpPr/>
            <p:nvPr/>
          </p:nvSpPr>
          <p:spPr>
            <a:xfrm>
              <a:off x="8137070" y="3383371"/>
              <a:ext cx="133138" cy="115527"/>
            </a:xfrm>
            <a:custGeom>
              <a:avLst/>
              <a:gdLst/>
              <a:ahLst/>
              <a:cxnLst/>
              <a:rect l="l" t="t" r="r" b="b"/>
              <a:pathLst>
                <a:path w="82184" h="71313" extrusionOk="0">
                  <a:moveTo>
                    <a:pt x="69932" y="1"/>
                  </a:moveTo>
                  <a:cubicBezTo>
                    <a:pt x="68193" y="1"/>
                    <a:pt x="66455" y="662"/>
                    <a:pt x="65133" y="1983"/>
                  </a:cubicBezTo>
                  <a:lnTo>
                    <a:pt x="60299" y="6818"/>
                  </a:lnTo>
                  <a:cubicBezTo>
                    <a:pt x="56310" y="2829"/>
                    <a:pt x="51094" y="834"/>
                    <a:pt x="45879" y="834"/>
                  </a:cubicBezTo>
                  <a:cubicBezTo>
                    <a:pt x="40664" y="834"/>
                    <a:pt x="35448" y="2829"/>
                    <a:pt x="31459" y="6818"/>
                  </a:cubicBezTo>
                  <a:lnTo>
                    <a:pt x="21838" y="16415"/>
                  </a:lnTo>
                  <a:cubicBezTo>
                    <a:pt x="19195" y="19082"/>
                    <a:pt x="19195" y="23392"/>
                    <a:pt x="21838" y="26036"/>
                  </a:cubicBezTo>
                  <a:lnTo>
                    <a:pt x="45891" y="50088"/>
                  </a:lnTo>
                  <a:lnTo>
                    <a:pt x="41104" y="54923"/>
                  </a:lnTo>
                  <a:cubicBezTo>
                    <a:pt x="39782" y="56244"/>
                    <a:pt x="38038" y="56905"/>
                    <a:pt x="36294" y="56905"/>
                  </a:cubicBezTo>
                  <a:cubicBezTo>
                    <a:pt x="34549" y="56905"/>
                    <a:pt x="32805" y="56244"/>
                    <a:pt x="31483" y="54923"/>
                  </a:cubicBezTo>
                  <a:lnTo>
                    <a:pt x="12265" y="35681"/>
                  </a:lnTo>
                  <a:cubicBezTo>
                    <a:pt x="10931" y="34359"/>
                    <a:pt x="9187" y="33698"/>
                    <a:pt x="7445" y="33698"/>
                  </a:cubicBezTo>
                  <a:cubicBezTo>
                    <a:pt x="5704" y="33698"/>
                    <a:pt x="3965" y="34359"/>
                    <a:pt x="2644" y="35681"/>
                  </a:cubicBezTo>
                  <a:cubicBezTo>
                    <a:pt x="0" y="38324"/>
                    <a:pt x="0" y="42658"/>
                    <a:pt x="2644" y="45302"/>
                  </a:cubicBezTo>
                  <a:lnTo>
                    <a:pt x="12217" y="54875"/>
                  </a:lnTo>
                  <a:lnTo>
                    <a:pt x="7407" y="59709"/>
                  </a:lnTo>
                  <a:cubicBezTo>
                    <a:pt x="4763" y="62353"/>
                    <a:pt x="4763" y="66663"/>
                    <a:pt x="7407" y="69330"/>
                  </a:cubicBezTo>
                  <a:cubicBezTo>
                    <a:pt x="8728" y="70652"/>
                    <a:pt x="10467" y="71313"/>
                    <a:pt x="12208" y="71313"/>
                  </a:cubicBezTo>
                  <a:cubicBezTo>
                    <a:pt x="13950" y="71313"/>
                    <a:pt x="15694" y="70652"/>
                    <a:pt x="17028" y="69330"/>
                  </a:cubicBezTo>
                  <a:lnTo>
                    <a:pt x="21838" y="64496"/>
                  </a:lnTo>
                  <a:cubicBezTo>
                    <a:pt x="25815" y="68473"/>
                    <a:pt x="31042" y="70462"/>
                    <a:pt x="36267" y="70462"/>
                  </a:cubicBezTo>
                  <a:cubicBezTo>
                    <a:pt x="41491" y="70462"/>
                    <a:pt x="46712" y="68473"/>
                    <a:pt x="50678" y="64496"/>
                  </a:cubicBezTo>
                  <a:lnTo>
                    <a:pt x="60299" y="54875"/>
                  </a:lnTo>
                  <a:cubicBezTo>
                    <a:pt x="62942" y="52232"/>
                    <a:pt x="62942" y="47921"/>
                    <a:pt x="60299" y="45278"/>
                  </a:cubicBezTo>
                  <a:lnTo>
                    <a:pt x="36246" y="21225"/>
                  </a:lnTo>
                  <a:lnTo>
                    <a:pt x="41080" y="16391"/>
                  </a:lnTo>
                  <a:cubicBezTo>
                    <a:pt x="42402" y="15069"/>
                    <a:pt x="44140" y="14408"/>
                    <a:pt x="45879" y="14408"/>
                  </a:cubicBezTo>
                  <a:cubicBezTo>
                    <a:pt x="47617" y="14408"/>
                    <a:pt x="49356" y="15069"/>
                    <a:pt x="50678" y="16391"/>
                  </a:cubicBezTo>
                  <a:lnTo>
                    <a:pt x="69920" y="35633"/>
                  </a:lnTo>
                  <a:cubicBezTo>
                    <a:pt x="71241" y="36955"/>
                    <a:pt x="72980" y="37616"/>
                    <a:pt x="74721" y="37616"/>
                  </a:cubicBezTo>
                  <a:cubicBezTo>
                    <a:pt x="76463" y="37616"/>
                    <a:pt x="78207" y="36955"/>
                    <a:pt x="79541" y="35633"/>
                  </a:cubicBezTo>
                  <a:cubicBezTo>
                    <a:pt x="82184" y="32966"/>
                    <a:pt x="82184" y="28655"/>
                    <a:pt x="79541" y="26012"/>
                  </a:cubicBezTo>
                  <a:lnTo>
                    <a:pt x="69920" y="16391"/>
                  </a:lnTo>
                  <a:lnTo>
                    <a:pt x="74730" y="11604"/>
                  </a:lnTo>
                  <a:cubicBezTo>
                    <a:pt x="77397" y="8961"/>
                    <a:pt x="77397" y="4627"/>
                    <a:pt x="74730" y="1983"/>
                  </a:cubicBezTo>
                  <a:cubicBezTo>
                    <a:pt x="73408" y="662"/>
                    <a:pt x="71670" y="1"/>
                    <a:pt x="69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03" name="Google Shape;803;p52"/>
            <p:cNvSpPr/>
            <p:nvPr/>
          </p:nvSpPr>
          <p:spPr>
            <a:xfrm>
              <a:off x="8375029" y="3529134"/>
              <a:ext cx="46990" cy="66814"/>
            </a:xfrm>
            <a:custGeom>
              <a:avLst/>
              <a:gdLst/>
              <a:ahLst/>
              <a:cxnLst/>
              <a:rect l="l" t="t" r="r" b="b"/>
              <a:pathLst>
                <a:path w="29006" h="41243" extrusionOk="0">
                  <a:moveTo>
                    <a:pt x="8145" y="0"/>
                  </a:moveTo>
                  <a:cubicBezTo>
                    <a:pt x="3548" y="0"/>
                    <a:pt x="0" y="4549"/>
                    <a:pt x="1834" y="9383"/>
                  </a:cubicBezTo>
                  <a:cubicBezTo>
                    <a:pt x="2810" y="12003"/>
                    <a:pt x="5406" y="13575"/>
                    <a:pt x="8192" y="13598"/>
                  </a:cubicBezTo>
                  <a:cubicBezTo>
                    <a:pt x="12026" y="13646"/>
                    <a:pt x="15408" y="16790"/>
                    <a:pt x="15408" y="20385"/>
                  </a:cubicBezTo>
                  <a:lnTo>
                    <a:pt x="15408" y="34269"/>
                  </a:lnTo>
                  <a:cubicBezTo>
                    <a:pt x="15408" y="37746"/>
                    <a:pt x="17956" y="40818"/>
                    <a:pt x="21409" y="41199"/>
                  </a:cubicBezTo>
                  <a:cubicBezTo>
                    <a:pt x="21672" y="41228"/>
                    <a:pt x="21931" y="41242"/>
                    <a:pt x="22187" y="41242"/>
                  </a:cubicBezTo>
                  <a:cubicBezTo>
                    <a:pt x="25952" y="41242"/>
                    <a:pt x="28958" y="38204"/>
                    <a:pt x="28958" y="34436"/>
                  </a:cubicBezTo>
                  <a:lnTo>
                    <a:pt x="28958" y="20385"/>
                  </a:lnTo>
                  <a:cubicBezTo>
                    <a:pt x="29006" y="9145"/>
                    <a:pt x="19409" y="0"/>
                    <a:pt x="8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04" name="Google Shape;804;p52"/>
          <p:cNvGrpSpPr/>
          <p:nvPr/>
        </p:nvGrpSpPr>
        <p:grpSpPr>
          <a:xfrm>
            <a:off x="7231725" y="2034535"/>
            <a:ext cx="376307" cy="376342"/>
            <a:chOff x="7231725" y="2034535"/>
            <a:chExt cx="376307" cy="376342"/>
          </a:xfrm>
        </p:grpSpPr>
        <p:sp>
          <p:nvSpPr>
            <p:cNvPr id="805" name="Google Shape;805;p52"/>
            <p:cNvSpPr/>
            <p:nvPr/>
          </p:nvSpPr>
          <p:spPr>
            <a:xfrm>
              <a:off x="7374238" y="2145730"/>
              <a:ext cx="91666" cy="154106"/>
            </a:xfrm>
            <a:custGeom>
              <a:avLst/>
              <a:gdLst/>
              <a:ahLst/>
              <a:cxnLst/>
              <a:rect l="l" t="t" r="r" b="b"/>
              <a:pathLst>
                <a:path w="56584" h="95127" extrusionOk="0">
                  <a:moveTo>
                    <a:pt x="28307" y="1"/>
                  </a:moveTo>
                  <a:cubicBezTo>
                    <a:pt x="24534" y="1"/>
                    <a:pt x="21481" y="3043"/>
                    <a:pt x="21481" y="6781"/>
                  </a:cubicBezTo>
                  <a:lnTo>
                    <a:pt x="21481" y="13378"/>
                  </a:lnTo>
                  <a:cubicBezTo>
                    <a:pt x="10241" y="13378"/>
                    <a:pt x="1096" y="22499"/>
                    <a:pt x="1096" y="33763"/>
                  </a:cubicBezTo>
                  <a:lnTo>
                    <a:pt x="1096" y="47575"/>
                  </a:lnTo>
                  <a:cubicBezTo>
                    <a:pt x="1096" y="51314"/>
                    <a:pt x="4144" y="54362"/>
                    <a:pt x="7883" y="54362"/>
                  </a:cubicBezTo>
                  <a:lnTo>
                    <a:pt x="41890" y="54362"/>
                  </a:lnTo>
                  <a:lnTo>
                    <a:pt x="41890" y="61150"/>
                  </a:lnTo>
                  <a:cubicBezTo>
                    <a:pt x="41890" y="64888"/>
                    <a:pt x="38842" y="67937"/>
                    <a:pt x="35103" y="67937"/>
                  </a:cubicBezTo>
                  <a:lnTo>
                    <a:pt x="7883" y="67937"/>
                  </a:lnTo>
                  <a:cubicBezTo>
                    <a:pt x="4978" y="67937"/>
                    <a:pt x="2287" y="69770"/>
                    <a:pt x="1429" y="72580"/>
                  </a:cubicBezTo>
                  <a:cubicBezTo>
                    <a:pt x="0" y="77248"/>
                    <a:pt x="3454" y="81535"/>
                    <a:pt x="7883" y="81535"/>
                  </a:cubicBezTo>
                  <a:lnTo>
                    <a:pt x="21481" y="81535"/>
                  </a:lnTo>
                  <a:lnTo>
                    <a:pt x="21481" y="88346"/>
                  </a:lnTo>
                  <a:cubicBezTo>
                    <a:pt x="21481" y="91275"/>
                    <a:pt x="23339" y="93942"/>
                    <a:pt x="26125" y="94799"/>
                  </a:cubicBezTo>
                  <a:cubicBezTo>
                    <a:pt x="26857" y="95022"/>
                    <a:pt x="27580" y="95126"/>
                    <a:pt x="28277" y="95126"/>
                  </a:cubicBezTo>
                  <a:cubicBezTo>
                    <a:pt x="32050" y="95126"/>
                    <a:pt x="35103" y="92084"/>
                    <a:pt x="35103" y="88346"/>
                  </a:cubicBezTo>
                  <a:lnTo>
                    <a:pt x="35103" y="81320"/>
                  </a:lnTo>
                  <a:cubicBezTo>
                    <a:pt x="46343" y="81320"/>
                    <a:pt x="55488" y="72176"/>
                    <a:pt x="55488" y="60935"/>
                  </a:cubicBezTo>
                  <a:lnTo>
                    <a:pt x="55488" y="47575"/>
                  </a:lnTo>
                  <a:cubicBezTo>
                    <a:pt x="55488" y="43813"/>
                    <a:pt x="52464" y="40788"/>
                    <a:pt x="48701" y="40788"/>
                  </a:cubicBezTo>
                  <a:lnTo>
                    <a:pt x="14718" y="40788"/>
                  </a:lnTo>
                  <a:lnTo>
                    <a:pt x="14718" y="34001"/>
                  </a:lnTo>
                  <a:cubicBezTo>
                    <a:pt x="14718" y="30262"/>
                    <a:pt x="17742" y="27214"/>
                    <a:pt x="21505" y="27214"/>
                  </a:cubicBezTo>
                  <a:lnTo>
                    <a:pt x="48701" y="27214"/>
                  </a:lnTo>
                  <a:cubicBezTo>
                    <a:pt x="51630" y="27214"/>
                    <a:pt x="54297" y="25357"/>
                    <a:pt x="55155" y="22570"/>
                  </a:cubicBezTo>
                  <a:cubicBezTo>
                    <a:pt x="56584" y="17903"/>
                    <a:pt x="53131" y="13616"/>
                    <a:pt x="48701" y="13616"/>
                  </a:cubicBezTo>
                  <a:lnTo>
                    <a:pt x="35103" y="13616"/>
                  </a:lnTo>
                  <a:lnTo>
                    <a:pt x="35103" y="6781"/>
                  </a:lnTo>
                  <a:cubicBezTo>
                    <a:pt x="35103" y="3876"/>
                    <a:pt x="33245" y="1185"/>
                    <a:pt x="30459" y="328"/>
                  </a:cubicBezTo>
                  <a:cubicBezTo>
                    <a:pt x="29727" y="105"/>
                    <a:pt x="29004" y="1"/>
                    <a:pt x="28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06" name="Google Shape;806;p52"/>
            <p:cNvSpPr/>
            <p:nvPr/>
          </p:nvSpPr>
          <p:spPr>
            <a:xfrm>
              <a:off x="7540902" y="2079325"/>
              <a:ext cx="21991" cy="21992"/>
            </a:xfrm>
            <a:custGeom>
              <a:avLst/>
              <a:gdLst/>
              <a:ahLst/>
              <a:cxnLst/>
              <a:rect l="l" t="t" r="r" b="b"/>
              <a:pathLst>
                <a:path w="13575" h="13575" extrusionOk="0">
                  <a:moveTo>
                    <a:pt x="6787" y="1"/>
                  </a:moveTo>
                  <a:cubicBezTo>
                    <a:pt x="3048" y="1"/>
                    <a:pt x="0" y="3049"/>
                    <a:pt x="0" y="6788"/>
                  </a:cubicBezTo>
                  <a:cubicBezTo>
                    <a:pt x="0" y="10527"/>
                    <a:pt x="3048" y="13575"/>
                    <a:pt x="6787" y="13575"/>
                  </a:cubicBezTo>
                  <a:cubicBezTo>
                    <a:pt x="10526" y="13575"/>
                    <a:pt x="13574" y="10527"/>
                    <a:pt x="13574" y="6788"/>
                  </a:cubicBezTo>
                  <a:cubicBezTo>
                    <a:pt x="13574" y="3049"/>
                    <a:pt x="10526" y="1"/>
                    <a:pt x="6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07" name="Google Shape;807;p52"/>
            <p:cNvSpPr/>
            <p:nvPr/>
          </p:nvSpPr>
          <p:spPr>
            <a:xfrm>
              <a:off x="7496843" y="2034535"/>
              <a:ext cx="110840" cy="110878"/>
            </a:xfrm>
            <a:custGeom>
              <a:avLst/>
              <a:gdLst/>
              <a:ahLst/>
              <a:cxnLst/>
              <a:rect l="l" t="t" r="r" b="b"/>
              <a:pathLst>
                <a:path w="68420" h="68443" extrusionOk="0">
                  <a:moveTo>
                    <a:pt x="33984" y="13598"/>
                  </a:moveTo>
                  <a:cubicBezTo>
                    <a:pt x="45296" y="13598"/>
                    <a:pt x="54822" y="23148"/>
                    <a:pt x="54822" y="34436"/>
                  </a:cubicBezTo>
                  <a:cubicBezTo>
                    <a:pt x="54822" y="45510"/>
                    <a:pt x="45272" y="54821"/>
                    <a:pt x="33984" y="54821"/>
                  </a:cubicBezTo>
                  <a:cubicBezTo>
                    <a:pt x="22744" y="54821"/>
                    <a:pt x="13599" y="45676"/>
                    <a:pt x="13599" y="34436"/>
                  </a:cubicBezTo>
                  <a:cubicBezTo>
                    <a:pt x="13599" y="23124"/>
                    <a:pt x="22934" y="13598"/>
                    <a:pt x="33984" y="13598"/>
                  </a:cubicBezTo>
                  <a:close/>
                  <a:moveTo>
                    <a:pt x="33984" y="0"/>
                  </a:moveTo>
                  <a:cubicBezTo>
                    <a:pt x="15195" y="0"/>
                    <a:pt x="1" y="15646"/>
                    <a:pt x="1" y="34436"/>
                  </a:cubicBezTo>
                  <a:cubicBezTo>
                    <a:pt x="1" y="53178"/>
                    <a:pt x="15242" y="68443"/>
                    <a:pt x="33984" y="68443"/>
                  </a:cubicBezTo>
                  <a:cubicBezTo>
                    <a:pt x="52774" y="68443"/>
                    <a:pt x="68420" y="53225"/>
                    <a:pt x="68420" y="34436"/>
                  </a:cubicBezTo>
                  <a:cubicBezTo>
                    <a:pt x="68420" y="15718"/>
                    <a:pt x="52821" y="0"/>
                    <a:pt x="339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08" name="Google Shape;808;p52"/>
            <p:cNvSpPr/>
            <p:nvPr/>
          </p:nvSpPr>
          <p:spPr>
            <a:xfrm>
              <a:off x="7540902" y="2343670"/>
              <a:ext cx="21991" cy="21992"/>
            </a:xfrm>
            <a:custGeom>
              <a:avLst/>
              <a:gdLst/>
              <a:ahLst/>
              <a:cxnLst/>
              <a:rect l="l" t="t" r="r" b="b"/>
              <a:pathLst>
                <a:path w="13575" h="13575" extrusionOk="0">
                  <a:moveTo>
                    <a:pt x="6787" y="1"/>
                  </a:moveTo>
                  <a:cubicBezTo>
                    <a:pt x="3048" y="1"/>
                    <a:pt x="0" y="3049"/>
                    <a:pt x="0" y="6788"/>
                  </a:cubicBezTo>
                  <a:cubicBezTo>
                    <a:pt x="0" y="10551"/>
                    <a:pt x="3048" y="13575"/>
                    <a:pt x="6787" y="13575"/>
                  </a:cubicBezTo>
                  <a:cubicBezTo>
                    <a:pt x="10526" y="13575"/>
                    <a:pt x="13574" y="10551"/>
                    <a:pt x="13574" y="6788"/>
                  </a:cubicBezTo>
                  <a:cubicBezTo>
                    <a:pt x="13574" y="3049"/>
                    <a:pt x="10526" y="1"/>
                    <a:pt x="6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09" name="Google Shape;809;p52"/>
            <p:cNvSpPr/>
            <p:nvPr/>
          </p:nvSpPr>
          <p:spPr>
            <a:xfrm>
              <a:off x="7496843" y="2299612"/>
              <a:ext cx="110840" cy="110879"/>
            </a:xfrm>
            <a:custGeom>
              <a:avLst/>
              <a:gdLst/>
              <a:ahLst/>
              <a:cxnLst/>
              <a:rect l="l" t="t" r="r" b="b"/>
              <a:pathLst>
                <a:path w="68420" h="68444" extrusionOk="0">
                  <a:moveTo>
                    <a:pt x="33984" y="13599"/>
                  </a:moveTo>
                  <a:cubicBezTo>
                    <a:pt x="45296" y="13599"/>
                    <a:pt x="54822" y="22958"/>
                    <a:pt x="54822" y="33984"/>
                  </a:cubicBezTo>
                  <a:cubicBezTo>
                    <a:pt x="54822" y="45296"/>
                    <a:pt x="45272" y="54821"/>
                    <a:pt x="33984" y="54821"/>
                  </a:cubicBezTo>
                  <a:cubicBezTo>
                    <a:pt x="22934" y="54821"/>
                    <a:pt x="13599" y="45272"/>
                    <a:pt x="13599" y="33984"/>
                  </a:cubicBezTo>
                  <a:cubicBezTo>
                    <a:pt x="13599" y="22743"/>
                    <a:pt x="22744" y="13599"/>
                    <a:pt x="33984" y="13599"/>
                  </a:cubicBezTo>
                  <a:close/>
                  <a:moveTo>
                    <a:pt x="33984" y="1"/>
                  </a:moveTo>
                  <a:cubicBezTo>
                    <a:pt x="15242" y="1"/>
                    <a:pt x="1" y="15242"/>
                    <a:pt x="1" y="33984"/>
                  </a:cubicBezTo>
                  <a:cubicBezTo>
                    <a:pt x="1" y="43081"/>
                    <a:pt x="3502" y="51678"/>
                    <a:pt x="9908" y="58203"/>
                  </a:cubicBezTo>
                  <a:cubicBezTo>
                    <a:pt x="16361" y="64800"/>
                    <a:pt x="24911" y="68443"/>
                    <a:pt x="33984" y="68443"/>
                  </a:cubicBezTo>
                  <a:cubicBezTo>
                    <a:pt x="52702" y="68443"/>
                    <a:pt x="68420" y="52869"/>
                    <a:pt x="68420" y="33984"/>
                  </a:cubicBezTo>
                  <a:cubicBezTo>
                    <a:pt x="68420" y="15218"/>
                    <a:pt x="52774" y="1"/>
                    <a:pt x="33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10" name="Google Shape;810;p52"/>
            <p:cNvSpPr/>
            <p:nvPr/>
          </p:nvSpPr>
          <p:spPr>
            <a:xfrm>
              <a:off x="7276516" y="2079325"/>
              <a:ext cx="21991" cy="21992"/>
            </a:xfrm>
            <a:custGeom>
              <a:avLst/>
              <a:gdLst/>
              <a:ahLst/>
              <a:cxnLst/>
              <a:rect l="l" t="t" r="r" b="b"/>
              <a:pathLst>
                <a:path w="13575" h="13575" extrusionOk="0">
                  <a:moveTo>
                    <a:pt x="6787" y="1"/>
                  </a:moveTo>
                  <a:cubicBezTo>
                    <a:pt x="3049" y="1"/>
                    <a:pt x="0" y="3049"/>
                    <a:pt x="0" y="6788"/>
                  </a:cubicBezTo>
                  <a:cubicBezTo>
                    <a:pt x="0" y="10527"/>
                    <a:pt x="3049" y="13575"/>
                    <a:pt x="6787" y="13575"/>
                  </a:cubicBezTo>
                  <a:cubicBezTo>
                    <a:pt x="10550" y="13575"/>
                    <a:pt x="13575" y="10527"/>
                    <a:pt x="13575" y="6788"/>
                  </a:cubicBezTo>
                  <a:cubicBezTo>
                    <a:pt x="13575" y="3049"/>
                    <a:pt x="10550" y="1"/>
                    <a:pt x="6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11" name="Google Shape;811;p52"/>
            <p:cNvSpPr/>
            <p:nvPr/>
          </p:nvSpPr>
          <p:spPr>
            <a:xfrm>
              <a:off x="7231725" y="2034535"/>
              <a:ext cx="110879" cy="110839"/>
            </a:xfrm>
            <a:custGeom>
              <a:avLst/>
              <a:gdLst/>
              <a:ahLst/>
              <a:cxnLst/>
              <a:rect l="l" t="t" r="r" b="b"/>
              <a:pathLst>
                <a:path w="68444" h="68419" extrusionOk="0">
                  <a:moveTo>
                    <a:pt x="34460" y="13598"/>
                  </a:moveTo>
                  <a:cubicBezTo>
                    <a:pt x="45486" y="13598"/>
                    <a:pt x="54845" y="23148"/>
                    <a:pt x="54845" y="34436"/>
                  </a:cubicBezTo>
                  <a:cubicBezTo>
                    <a:pt x="54845" y="45676"/>
                    <a:pt x="45701" y="54821"/>
                    <a:pt x="34460" y="54821"/>
                  </a:cubicBezTo>
                  <a:cubicBezTo>
                    <a:pt x="23148" y="54821"/>
                    <a:pt x="13623" y="45486"/>
                    <a:pt x="13623" y="34436"/>
                  </a:cubicBezTo>
                  <a:cubicBezTo>
                    <a:pt x="13575" y="23124"/>
                    <a:pt x="23148" y="13598"/>
                    <a:pt x="34460" y="13598"/>
                  </a:cubicBezTo>
                  <a:close/>
                  <a:moveTo>
                    <a:pt x="34460" y="0"/>
                  </a:moveTo>
                  <a:cubicBezTo>
                    <a:pt x="15718" y="0"/>
                    <a:pt x="1" y="15551"/>
                    <a:pt x="1" y="34436"/>
                  </a:cubicBezTo>
                  <a:cubicBezTo>
                    <a:pt x="1" y="53225"/>
                    <a:pt x="15647" y="68419"/>
                    <a:pt x="34460" y="68419"/>
                  </a:cubicBezTo>
                  <a:cubicBezTo>
                    <a:pt x="53202" y="68419"/>
                    <a:pt x="68444" y="53178"/>
                    <a:pt x="68444" y="34436"/>
                  </a:cubicBezTo>
                  <a:cubicBezTo>
                    <a:pt x="68444" y="15646"/>
                    <a:pt x="53226" y="0"/>
                    <a:pt x="34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12" name="Google Shape;812;p52"/>
            <p:cNvSpPr/>
            <p:nvPr/>
          </p:nvSpPr>
          <p:spPr>
            <a:xfrm>
              <a:off x="7276516" y="2343670"/>
              <a:ext cx="21991" cy="21992"/>
            </a:xfrm>
            <a:custGeom>
              <a:avLst/>
              <a:gdLst/>
              <a:ahLst/>
              <a:cxnLst/>
              <a:rect l="l" t="t" r="r" b="b"/>
              <a:pathLst>
                <a:path w="13575" h="13575" extrusionOk="0">
                  <a:moveTo>
                    <a:pt x="6787" y="1"/>
                  </a:moveTo>
                  <a:cubicBezTo>
                    <a:pt x="3049" y="1"/>
                    <a:pt x="0" y="3049"/>
                    <a:pt x="0" y="6788"/>
                  </a:cubicBezTo>
                  <a:cubicBezTo>
                    <a:pt x="0" y="10551"/>
                    <a:pt x="3049" y="13575"/>
                    <a:pt x="6787" y="13575"/>
                  </a:cubicBezTo>
                  <a:cubicBezTo>
                    <a:pt x="10550" y="13575"/>
                    <a:pt x="13575" y="10551"/>
                    <a:pt x="13575" y="6788"/>
                  </a:cubicBezTo>
                  <a:cubicBezTo>
                    <a:pt x="13575" y="3049"/>
                    <a:pt x="10550" y="1"/>
                    <a:pt x="6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13" name="Google Shape;813;p52"/>
            <p:cNvSpPr/>
            <p:nvPr/>
          </p:nvSpPr>
          <p:spPr>
            <a:xfrm>
              <a:off x="7231725" y="2299612"/>
              <a:ext cx="110879" cy="110879"/>
            </a:xfrm>
            <a:custGeom>
              <a:avLst/>
              <a:gdLst/>
              <a:ahLst/>
              <a:cxnLst/>
              <a:rect l="l" t="t" r="r" b="b"/>
              <a:pathLst>
                <a:path w="68444" h="68444" extrusionOk="0">
                  <a:moveTo>
                    <a:pt x="34460" y="13599"/>
                  </a:moveTo>
                  <a:cubicBezTo>
                    <a:pt x="45701" y="13599"/>
                    <a:pt x="54845" y="22743"/>
                    <a:pt x="54845" y="33984"/>
                  </a:cubicBezTo>
                  <a:cubicBezTo>
                    <a:pt x="54845" y="45296"/>
                    <a:pt x="45486" y="54821"/>
                    <a:pt x="34460" y="54821"/>
                  </a:cubicBezTo>
                  <a:cubicBezTo>
                    <a:pt x="23148" y="54821"/>
                    <a:pt x="13623" y="45272"/>
                    <a:pt x="13623" y="33984"/>
                  </a:cubicBezTo>
                  <a:cubicBezTo>
                    <a:pt x="13575" y="22910"/>
                    <a:pt x="23148" y="13599"/>
                    <a:pt x="34460" y="13599"/>
                  </a:cubicBezTo>
                  <a:close/>
                  <a:moveTo>
                    <a:pt x="34460" y="1"/>
                  </a:moveTo>
                  <a:cubicBezTo>
                    <a:pt x="25363" y="1"/>
                    <a:pt x="16766" y="3501"/>
                    <a:pt x="10241" y="9908"/>
                  </a:cubicBezTo>
                  <a:cubicBezTo>
                    <a:pt x="3644" y="16361"/>
                    <a:pt x="1" y="24911"/>
                    <a:pt x="1" y="33984"/>
                  </a:cubicBezTo>
                  <a:cubicBezTo>
                    <a:pt x="1" y="52726"/>
                    <a:pt x="15575" y="68443"/>
                    <a:pt x="34460" y="68443"/>
                  </a:cubicBezTo>
                  <a:cubicBezTo>
                    <a:pt x="53226" y="68443"/>
                    <a:pt x="68444" y="52773"/>
                    <a:pt x="68444" y="33984"/>
                  </a:cubicBezTo>
                  <a:cubicBezTo>
                    <a:pt x="68444" y="15242"/>
                    <a:pt x="53202" y="1"/>
                    <a:pt x="34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14" name="Google Shape;814;p52"/>
            <p:cNvSpPr/>
            <p:nvPr/>
          </p:nvSpPr>
          <p:spPr>
            <a:xfrm>
              <a:off x="7360157" y="2034843"/>
              <a:ext cx="93518" cy="88927"/>
            </a:xfrm>
            <a:custGeom>
              <a:avLst/>
              <a:gdLst/>
              <a:ahLst/>
              <a:cxnLst/>
              <a:rect l="l" t="t" r="r" b="b"/>
              <a:pathLst>
                <a:path w="57727" h="54893" extrusionOk="0">
                  <a:moveTo>
                    <a:pt x="7383" y="1"/>
                  </a:moveTo>
                  <a:cubicBezTo>
                    <a:pt x="6811" y="1"/>
                    <a:pt x="6240" y="215"/>
                    <a:pt x="5859" y="644"/>
                  </a:cubicBezTo>
                  <a:cubicBezTo>
                    <a:pt x="0" y="6526"/>
                    <a:pt x="4072" y="13623"/>
                    <a:pt x="9788" y="13623"/>
                  </a:cubicBezTo>
                  <a:lnTo>
                    <a:pt x="23386" y="13623"/>
                  </a:lnTo>
                  <a:cubicBezTo>
                    <a:pt x="27030" y="13623"/>
                    <a:pt x="30173" y="17004"/>
                    <a:pt x="30173" y="20886"/>
                  </a:cubicBezTo>
                  <a:lnTo>
                    <a:pt x="30173" y="31650"/>
                  </a:lnTo>
                  <a:lnTo>
                    <a:pt x="26482" y="27959"/>
                  </a:lnTo>
                  <a:cubicBezTo>
                    <a:pt x="26077" y="27554"/>
                    <a:pt x="25529" y="27340"/>
                    <a:pt x="24982" y="27340"/>
                  </a:cubicBezTo>
                  <a:cubicBezTo>
                    <a:pt x="16670" y="27340"/>
                    <a:pt x="14527" y="35246"/>
                    <a:pt x="18575" y="39294"/>
                  </a:cubicBezTo>
                  <a:lnTo>
                    <a:pt x="32174" y="52916"/>
                  </a:lnTo>
                  <a:cubicBezTo>
                    <a:pt x="33507" y="54250"/>
                    <a:pt x="35246" y="54893"/>
                    <a:pt x="37008" y="54893"/>
                  </a:cubicBezTo>
                  <a:cubicBezTo>
                    <a:pt x="38746" y="54893"/>
                    <a:pt x="40485" y="54250"/>
                    <a:pt x="41795" y="52916"/>
                  </a:cubicBezTo>
                  <a:lnTo>
                    <a:pt x="57083" y="37604"/>
                  </a:lnTo>
                  <a:cubicBezTo>
                    <a:pt x="57512" y="37199"/>
                    <a:pt x="57726" y="36651"/>
                    <a:pt x="57726" y="36080"/>
                  </a:cubicBezTo>
                  <a:cubicBezTo>
                    <a:pt x="57726" y="30505"/>
                    <a:pt x="54149" y="27710"/>
                    <a:pt x="50567" y="27710"/>
                  </a:cubicBezTo>
                  <a:cubicBezTo>
                    <a:pt x="48825" y="27710"/>
                    <a:pt x="47081" y="28372"/>
                    <a:pt x="45748" y="29697"/>
                  </a:cubicBezTo>
                  <a:lnTo>
                    <a:pt x="43747" y="31674"/>
                  </a:lnTo>
                  <a:lnTo>
                    <a:pt x="43747" y="20910"/>
                  </a:lnTo>
                  <a:cubicBezTo>
                    <a:pt x="43795" y="15456"/>
                    <a:pt x="41699" y="10289"/>
                    <a:pt x="37937" y="6312"/>
                  </a:cubicBezTo>
                  <a:cubicBezTo>
                    <a:pt x="34031" y="2239"/>
                    <a:pt x="28887" y="1"/>
                    <a:pt x="23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15" name="Google Shape;815;p52"/>
            <p:cNvSpPr/>
            <p:nvPr/>
          </p:nvSpPr>
          <p:spPr>
            <a:xfrm>
              <a:off x="7386506" y="2321941"/>
              <a:ext cx="93479" cy="88936"/>
            </a:xfrm>
            <a:custGeom>
              <a:avLst/>
              <a:gdLst/>
              <a:ahLst/>
              <a:cxnLst/>
              <a:rect l="l" t="t" r="r" b="b"/>
              <a:pathLst>
                <a:path w="57703" h="54899" extrusionOk="0">
                  <a:moveTo>
                    <a:pt x="20728" y="0"/>
                  </a:moveTo>
                  <a:cubicBezTo>
                    <a:pt x="18987" y="0"/>
                    <a:pt x="17242" y="661"/>
                    <a:pt x="15909" y="1983"/>
                  </a:cubicBezTo>
                  <a:lnTo>
                    <a:pt x="620" y="17295"/>
                  </a:lnTo>
                  <a:cubicBezTo>
                    <a:pt x="191" y="17700"/>
                    <a:pt x="0" y="18248"/>
                    <a:pt x="0" y="18820"/>
                  </a:cubicBezTo>
                  <a:cubicBezTo>
                    <a:pt x="0" y="24394"/>
                    <a:pt x="3567" y="27189"/>
                    <a:pt x="7142" y="27189"/>
                  </a:cubicBezTo>
                  <a:cubicBezTo>
                    <a:pt x="8881" y="27189"/>
                    <a:pt x="10622" y="26527"/>
                    <a:pt x="11955" y="25202"/>
                  </a:cubicBezTo>
                  <a:lnTo>
                    <a:pt x="13956" y="23225"/>
                  </a:lnTo>
                  <a:lnTo>
                    <a:pt x="13956" y="33989"/>
                  </a:lnTo>
                  <a:cubicBezTo>
                    <a:pt x="13932" y="45301"/>
                    <a:pt x="23029" y="54898"/>
                    <a:pt x="34317" y="54898"/>
                  </a:cubicBezTo>
                  <a:lnTo>
                    <a:pt x="50320" y="54898"/>
                  </a:lnTo>
                  <a:cubicBezTo>
                    <a:pt x="50892" y="54898"/>
                    <a:pt x="51464" y="54684"/>
                    <a:pt x="51845" y="54255"/>
                  </a:cubicBezTo>
                  <a:cubicBezTo>
                    <a:pt x="57703" y="48373"/>
                    <a:pt x="53631" y="41277"/>
                    <a:pt x="47915" y="41277"/>
                  </a:cubicBezTo>
                  <a:lnTo>
                    <a:pt x="34317" y="41277"/>
                  </a:lnTo>
                  <a:cubicBezTo>
                    <a:pt x="30674" y="41277"/>
                    <a:pt x="27530" y="37895"/>
                    <a:pt x="27530" y="34013"/>
                  </a:cubicBezTo>
                  <a:lnTo>
                    <a:pt x="27530" y="23249"/>
                  </a:lnTo>
                  <a:lnTo>
                    <a:pt x="31221" y="26940"/>
                  </a:lnTo>
                  <a:cubicBezTo>
                    <a:pt x="31626" y="27345"/>
                    <a:pt x="32174" y="27559"/>
                    <a:pt x="32745" y="27559"/>
                  </a:cubicBezTo>
                  <a:cubicBezTo>
                    <a:pt x="41033" y="27559"/>
                    <a:pt x="43176" y="19653"/>
                    <a:pt x="39128" y="15605"/>
                  </a:cubicBezTo>
                  <a:lnTo>
                    <a:pt x="25530" y="1983"/>
                  </a:lnTo>
                  <a:cubicBezTo>
                    <a:pt x="24208" y="661"/>
                    <a:pt x="22469" y="0"/>
                    <a:pt x="20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16" name="Google Shape;816;p52"/>
            <p:cNvSpPr/>
            <p:nvPr/>
          </p:nvSpPr>
          <p:spPr>
            <a:xfrm>
              <a:off x="7232086" y="2189870"/>
              <a:ext cx="92385" cy="88079"/>
            </a:xfrm>
            <a:custGeom>
              <a:avLst/>
              <a:gdLst/>
              <a:ahLst/>
              <a:cxnLst/>
              <a:rect l="l" t="t" r="r" b="b"/>
              <a:pathLst>
                <a:path w="57028" h="54370" extrusionOk="0">
                  <a:moveTo>
                    <a:pt x="34481" y="0"/>
                  </a:moveTo>
                  <a:cubicBezTo>
                    <a:pt x="30914" y="0"/>
                    <a:pt x="27347" y="2794"/>
                    <a:pt x="27331" y="8397"/>
                  </a:cubicBezTo>
                  <a:cubicBezTo>
                    <a:pt x="27331" y="8945"/>
                    <a:pt x="27569" y="9517"/>
                    <a:pt x="27950" y="9898"/>
                  </a:cubicBezTo>
                  <a:lnTo>
                    <a:pt x="31642" y="13589"/>
                  </a:lnTo>
                  <a:lnTo>
                    <a:pt x="20854" y="13589"/>
                  </a:lnTo>
                  <a:cubicBezTo>
                    <a:pt x="15448" y="13589"/>
                    <a:pt x="10256" y="15685"/>
                    <a:pt x="6327" y="19471"/>
                  </a:cubicBezTo>
                  <a:cubicBezTo>
                    <a:pt x="2254" y="23353"/>
                    <a:pt x="16" y="28521"/>
                    <a:pt x="16" y="33998"/>
                  </a:cubicBezTo>
                  <a:lnTo>
                    <a:pt x="16" y="47596"/>
                  </a:lnTo>
                  <a:cubicBezTo>
                    <a:pt x="0" y="51334"/>
                    <a:pt x="3031" y="54370"/>
                    <a:pt x="6776" y="54370"/>
                  </a:cubicBezTo>
                  <a:cubicBezTo>
                    <a:pt x="8756" y="54370"/>
                    <a:pt x="10936" y="53521"/>
                    <a:pt x="12971" y="51478"/>
                  </a:cubicBezTo>
                  <a:cubicBezTo>
                    <a:pt x="13400" y="51073"/>
                    <a:pt x="13590" y="50525"/>
                    <a:pt x="13590" y="49977"/>
                  </a:cubicBezTo>
                  <a:lnTo>
                    <a:pt x="13590" y="33950"/>
                  </a:lnTo>
                  <a:cubicBezTo>
                    <a:pt x="13590" y="30330"/>
                    <a:pt x="16996" y="27163"/>
                    <a:pt x="20854" y="27163"/>
                  </a:cubicBezTo>
                  <a:lnTo>
                    <a:pt x="31642" y="27163"/>
                  </a:lnTo>
                  <a:lnTo>
                    <a:pt x="27950" y="30854"/>
                  </a:lnTo>
                  <a:cubicBezTo>
                    <a:pt x="27522" y="31283"/>
                    <a:pt x="27331" y="31807"/>
                    <a:pt x="27331" y="32378"/>
                  </a:cubicBezTo>
                  <a:cubicBezTo>
                    <a:pt x="27331" y="37971"/>
                    <a:pt x="30900" y="40771"/>
                    <a:pt x="34476" y="40771"/>
                  </a:cubicBezTo>
                  <a:cubicBezTo>
                    <a:pt x="36214" y="40771"/>
                    <a:pt x="37954" y="40109"/>
                    <a:pt x="39286" y="38784"/>
                  </a:cubicBezTo>
                  <a:lnTo>
                    <a:pt x="56194" y="21876"/>
                  </a:lnTo>
                  <a:cubicBezTo>
                    <a:pt x="57028" y="21043"/>
                    <a:pt x="57028" y="19733"/>
                    <a:pt x="56194" y="18900"/>
                  </a:cubicBezTo>
                  <a:lnTo>
                    <a:pt x="39286" y="1991"/>
                  </a:lnTo>
                  <a:cubicBezTo>
                    <a:pt x="37959" y="664"/>
                    <a:pt x="36220" y="0"/>
                    <a:pt x="34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17" name="Google Shape;817;p52"/>
            <p:cNvSpPr/>
            <p:nvPr/>
          </p:nvSpPr>
          <p:spPr>
            <a:xfrm>
              <a:off x="7515671" y="2167825"/>
              <a:ext cx="92361" cy="88619"/>
            </a:xfrm>
            <a:custGeom>
              <a:avLst/>
              <a:gdLst/>
              <a:ahLst/>
              <a:cxnLst/>
              <a:rect l="l" t="t" r="r" b="b"/>
              <a:pathLst>
                <a:path w="57013" h="54703" extrusionOk="0">
                  <a:moveTo>
                    <a:pt x="50225" y="1"/>
                  </a:moveTo>
                  <a:cubicBezTo>
                    <a:pt x="46486" y="1"/>
                    <a:pt x="43438" y="3025"/>
                    <a:pt x="43438" y="6788"/>
                  </a:cubicBezTo>
                  <a:lnTo>
                    <a:pt x="43438" y="20386"/>
                  </a:lnTo>
                  <a:cubicBezTo>
                    <a:pt x="43438" y="24006"/>
                    <a:pt x="40056" y="27173"/>
                    <a:pt x="36175" y="27173"/>
                  </a:cubicBezTo>
                  <a:lnTo>
                    <a:pt x="25410" y="27173"/>
                  </a:lnTo>
                  <a:lnTo>
                    <a:pt x="29102" y="23482"/>
                  </a:lnTo>
                  <a:cubicBezTo>
                    <a:pt x="29506" y="23053"/>
                    <a:pt x="29721" y="22529"/>
                    <a:pt x="29721" y="21958"/>
                  </a:cubicBezTo>
                  <a:cubicBezTo>
                    <a:pt x="29721" y="16365"/>
                    <a:pt x="26152" y="13566"/>
                    <a:pt x="22569" y="13566"/>
                  </a:cubicBezTo>
                  <a:cubicBezTo>
                    <a:pt x="20827" y="13566"/>
                    <a:pt x="19082" y="14227"/>
                    <a:pt x="17742" y="15552"/>
                  </a:cubicBezTo>
                  <a:lnTo>
                    <a:pt x="834" y="32460"/>
                  </a:lnTo>
                  <a:cubicBezTo>
                    <a:pt x="0" y="33293"/>
                    <a:pt x="0" y="34603"/>
                    <a:pt x="834" y="35437"/>
                  </a:cubicBezTo>
                  <a:lnTo>
                    <a:pt x="19481" y="54083"/>
                  </a:lnTo>
                  <a:cubicBezTo>
                    <a:pt x="19885" y="54488"/>
                    <a:pt x="20433" y="54702"/>
                    <a:pt x="21005" y="54702"/>
                  </a:cubicBezTo>
                  <a:cubicBezTo>
                    <a:pt x="29292" y="54702"/>
                    <a:pt x="31435" y="46796"/>
                    <a:pt x="27387" y="42748"/>
                  </a:cubicBezTo>
                  <a:lnTo>
                    <a:pt x="25410" y="40747"/>
                  </a:lnTo>
                  <a:lnTo>
                    <a:pt x="36175" y="40747"/>
                  </a:lnTo>
                  <a:cubicBezTo>
                    <a:pt x="47463" y="40747"/>
                    <a:pt x="57012" y="31626"/>
                    <a:pt x="57012" y="20362"/>
                  </a:cubicBezTo>
                  <a:lnTo>
                    <a:pt x="57012" y="6740"/>
                  </a:lnTo>
                  <a:cubicBezTo>
                    <a:pt x="57012" y="3025"/>
                    <a:pt x="53988" y="1"/>
                    <a:pt x="502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18" name="Google Shape;818;p52"/>
          <p:cNvGrpSpPr/>
          <p:nvPr/>
        </p:nvGrpSpPr>
        <p:grpSpPr>
          <a:xfrm>
            <a:off x="4788449" y="3242451"/>
            <a:ext cx="375958" cy="375842"/>
            <a:chOff x="4788449" y="3242451"/>
            <a:chExt cx="375958" cy="375842"/>
          </a:xfrm>
        </p:grpSpPr>
        <p:sp>
          <p:nvSpPr>
            <p:cNvPr id="819" name="Google Shape;819;p52"/>
            <p:cNvSpPr/>
            <p:nvPr/>
          </p:nvSpPr>
          <p:spPr>
            <a:xfrm>
              <a:off x="4788449" y="3242451"/>
              <a:ext cx="375958" cy="375842"/>
            </a:xfrm>
            <a:custGeom>
              <a:avLst/>
              <a:gdLst/>
              <a:ahLst/>
              <a:cxnLst/>
              <a:rect l="l" t="t" r="r" b="b"/>
              <a:pathLst>
                <a:path w="232073" h="232001" extrusionOk="0">
                  <a:moveTo>
                    <a:pt x="129194" y="27649"/>
                  </a:moveTo>
                  <a:cubicBezTo>
                    <a:pt x="132671" y="27649"/>
                    <a:pt x="135743" y="30198"/>
                    <a:pt x="136124" y="33674"/>
                  </a:cubicBezTo>
                  <a:cubicBezTo>
                    <a:pt x="136600" y="37770"/>
                    <a:pt x="133386" y="41247"/>
                    <a:pt x="129385" y="41247"/>
                  </a:cubicBezTo>
                  <a:lnTo>
                    <a:pt x="102379" y="41247"/>
                  </a:lnTo>
                  <a:cubicBezTo>
                    <a:pt x="98878" y="41247"/>
                    <a:pt x="95830" y="38699"/>
                    <a:pt x="95449" y="35246"/>
                  </a:cubicBezTo>
                  <a:cubicBezTo>
                    <a:pt x="94997" y="31126"/>
                    <a:pt x="98212" y="27649"/>
                    <a:pt x="102189" y="27649"/>
                  </a:cubicBezTo>
                  <a:close/>
                  <a:moveTo>
                    <a:pt x="54845" y="13599"/>
                  </a:moveTo>
                  <a:lnTo>
                    <a:pt x="54845" y="54869"/>
                  </a:lnTo>
                  <a:lnTo>
                    <a:pt x="13575" y="54869"/>
                  </a:lnTo>
                  <a:lnTo>
                    <a:pt x="13575" y="13599"/>
                  </a:lnTo>
                  <a:close/>
                  <a:moveTo>
                    <a:pt x="218475" y="13599"/>
                  </a:moveTo>
                  <a:lnTo>
                    <a:pt x="218475" y="54869"/>
                  </a:lnTo>
                  <a:lnTo>
                    <a:pt x="177204" y="54869"/>
                  </a:lnTo>
                  <a:lnTo>
                    <a:pt x="177204" y="13599"/>
                  </a:lnTo>
                  <a:close/>
                  <a:moveTo>
                    <a:pt x="34472" y="95406"/>
                  </a:moveTo>
                  <a:cubicBezTo>
                    <a:pt x="34727" y="95406"/>
                    <a:pt x="34985" y="95420"/>
                    <a:pt x="35246" y="95449"/>
                  </a:cubicBezTo>
                  <a:cubicBezTo>
                    <a:pt x="38699" y="95854"/>
                    <a:pt x="41271" y="98902"/>
                    <a:pt x="41271" y="102403"/>
                  </a:cubicBezTo>
                  <a:lnTo>
                    <a:pt x="41271" y="129218"/>
                  </a:lnTo>
                  <a:cubicBezTo>
                    <a:pt x="41271" y="132695"/>
                    <a:pt x="38699" y="135767"/>
                    <a:pt x="35246" y="136148"/>
                  </a:cubicBezTo>
                  <a:cubicBezTo>
                    <a:pt x="34975" y="136179"/>
                    <a:pt x="34706" y="136194"/>
                    <a:pt x="34441" y="136194"/>
                  </a:cubicBezTo>
                  <a:cubicBezTo>
                    <a:pt x="30702" y="136194"/>
                    <a:pt x="27649" y="133142"/>
                    <a:pt x="27649" y="129384"/>
                  </a:cubicBezTo>
                  <a:lnTo>
                    <a:pt x="27649" y="102212"/>
                  </a:lnTo>
                  <a:cubicBezTo>
                    <a:pt x="27649" y="98444"/>
                    <a:pt x="30718" y="95406"/>
                    <a:pt x="34472" y="95406"/>
                  </a:cubicBezTo>
                  <a:close/>
                  <a:moveTo>
                    <a:pt x="197637" y="95426"/>
                  </a:moveTo>
                  <a:cubicBezTo>
                    <a:pt x="201393" y="95426"/>
                    <a:pt x="204424" y="98476"/>
                    <a:pt x="204424" y="102212"/>
                  </a:cubicBezTo>
                  <a:lnTo>
                    <a:pt x="204424" y="129408"/>
                  </a:lnTo>
                  <a:cubicBezTo>
                    <a:pt x="204424" y="133144"/>
                    <a:pt x="201393" y="136194"/>
                    <a:pt x="197637" y="136194"/>
                  </a:cubicBezTo>
                  <a:cubicBezTo>
                    <a:pt x="197370" y="136194"/>
                    <a:pt x="197100" y="136179"/>
                    <a:pt x="196827" y="136148"/>
                  </a:cubicBezTo>
                  <a:cubicBezTo>
                    <a:pt x="193374" y="135767"/>
                    <a:pt x="190826" y="132695"/>
                    <a:pt x="190826" y="129218"/>
                  </a:cubicBezTo>
                  <a:lnTo>
                    <a:pt x="190826" y="102403"/>
                  </a:lnTo>
                  <a:cubicBezTo>
                    <a:pt x="190826" y="98926"/>
                    <a:pt x="193374" y="95854"/>
                    <a:pt x="196827" y="95473"/>
                  </a:cubicBezTo>
                  <a:cubicBezTo>
                    <a:pt x="197100" y="95441"/>
                    <a:pt x="197370" y="95426"/>
                    <a:pt x="197637" y="95426"/>
                  </a:cubicBezTo>
                  <a:close/>
                  <a:moveTo>
                    <a:pt x="163630" y="41247"/>
                  </a:moveTo>
                  <a:lnTo>
                    <a:pt x="163630" y="61656"/>
                  </a:lnTo>
                  <a:cubicBezTo>
                    <a:pt x="163630" y="65395"/>
                    <a:pt x="166678" y="68443"/>
                    <a:pt x="170417" y="68443"/>
                  </a:cubicBezTo>
                  <a:lnTo>
                    <a:pt x="190826" y="68443"/>
                  </a:lnTo>
                  <a:lnTo>
                    <a:pt x="190826" y="83208"/>
                  </a:lnTo>
                  <a:cubicBezTo>
                    <a:pt x="182896" y="85995"/>
                    <a:pt x="177204" y="93568"/>
                    <a:pt x="177204" y="102426"/>
                  </a:cubicBezTo>
                  <a:lnTo>
                    <a:pt x="177204" y="129646"/>
                  </a:lnTo>
                  <a:cubicBezTo>
                    <a:pt x="177204" y="138505"/>
                    <a:pt x="182896" y="146078"/>
                    <a:pt x="190826" y="148864"/>
                  </a:cubicBezTo>
                  <a:lnTo>
                    <a:pt x="190826" y="163629"/>
                  </a:lnTo>
                  <a:lnTo>
                    <a:pt x="170417" y="163629"/>
                  </a:lnTo>
                  <a:cubicBezTo>
                    <a:pt x="166678" y="163629"/>
                    <a:pt x="163630" y="166678"/>
                    <a:pt x="163630" y="170416"/>
                  </a:cubicBezTo>
                  <a:lnTo>
                    <a:pt x="163630" y="190802"/>
                  </a:lnTo>
                  <a:lnTo>
                    <a:pt x="148865" y="190802"/>
                  </a:lnTo>
                  <a:cubicBezTo>
                    <a:pt x="146079" y="182895"/>
                    <a:pt x="138506" y="177204"/>
                    <a:pt x="129647" y="177204"/>
                  </a:cubicBezTo>
                  <a:lnTo>
                    <a:pt x="102427" y="177204"/>
                  </a:lnTo>
                  <a:cubicBezTo>
                    <a:pt x="93568" y="177204"/>
                    <a:pt x="85995" y="182895"/>
                    <a:pt x="83208" y="190802"/>
                  </a:cubicBezTo>
                  <a:lnTo>
                    <a:pt x="68443" y="190802"/>
                  </a:lnTo>
                  <a:lnTo>
                    <a:pt x="68443" y="170416"/>
                  </a:lnTo>
                  <a:cubicBezTo>
                    <a:pt x="68443" y="166678"/>
                    <a:pt x="65395" y="163629"/>
                    <a:pt x="61656" y="163629"/>
                  </a:cubicBezTo>
                  <a:lnTo>
                    <a:pt x="41271" y="163629"/>
                  </a:lnTo>
                  <a:lnTo>
                    <a:pt x="41271" y="148864"/>
                  </a:lnTo>
                  <a:cubicBezTo>
                    <a:pt x="49177" y="146078"/>
                    <a:pt x="54869" y="138505"/>
                    <a:pt x="54869" y="129646"/>
                  </a:cubicBezTo>
                  <a:lnTo>
                    <a:pt x="54869" y="102426"/>
                  </a:lnTo>
                  <a:cubicBezTo>
                    <a:pt x="54869" y="93568"/>
                    <a:pt x="49177" y="85995"/>
                    <a:pt x="41271" y="83208"/>
                  </a:cubicBezTo>
                  <a:lnTo>
                    <a:pt x="41271" y="68443"/>
                  </a:lnTo>
                  <a:lnTo>
                    <a:pt x="61656" y="68443"/>
                  </a:lnTo>
                  <a:cubicBezTo>
                    <a:pt x="65395" y="68443"/>
                    <a:pt x="68443" y="65395"/>
                    <a:pt x="68443" y="61656"/>
                  </a:cubicBezTo>
                  <a:lnTo>
                    <a:pt x="68443" y="41247"/>
                  </a:lnTo>
                  <a:lnTo>
                    <a:pt x="83208" y="41247"/>
                  </a:lnTo>
                  <a:cubicBezTo>
                    <a:pt x="85995" y="49178"/>
                    <a:pt x="93568" y="54869"/>
                    <a:pt x="102427" y="54869"/>
                  </a:cubicBezTo>
                  <a:lnTo>
                    <a:pt x="129647" y="54869"/>
                  </a:lnTo>
                  <a:cubicBezTo>
                    <a:pt x="138506" y="54869"/>
                    <a:pt x="146079" y="49178"/>
                    <a:pt x="148865" y="41247"/>
                  </a:cubicBezTo>
                  <a:close/>
                  <a:moveTo>
                    <a:pt x="129218" y="190802"/>
                  </a:moveTo>
                  <a:cubicBezTo>
                    <a:pt x="132719" y="190802"/>
                    <a:pt x="135767" y="193373"/>
                    <a:pt x="136172" y="196827"/>
                  </a:cubicBezTo>
                  <a:cubicBezTo>
                    <a:pt x="136600" y="200923"/>
                    <a:pt x="133433" y="204423"/>
                    <a:pt x="129408" y="204423"/>
                  </a:cubicBezTo>
                  <a:lnTo>
                    <a:pt x="102403" y="204423"/>
                  </a:lnTo>
                  <a:cubicBezTo>
                    <a:pt x="98926" y="204423"/>
                    <a:pt x="95854" y="201851"/>
                    <a:pt x="95473" y="198398"/>
                  </a:cubicBezTo>
                  <a:cubicBezTo>
                    <a:pt x="94997" y="194302"/>
                    <a:pt x="98212" y="190802"/>
                    <a:pt x="102236" y="190802"/>
                  </a:cubicBezTo>
                  <a:close/>
                  <a:moveTo>
                    <a:pt x="54845" y="177227"/>
                  </a:moveTo>
                  <a:lnTo>
                    <a:pt x="54845" y="218498"/>
                  </a:lnTo>
                  <a:lnTo>
                    <a:pt x="13575" y="218498"/>
                  </a:lnTo>
                  <a:lnTo>
                    <a:pt x="13575" y="177227"/>
                  </a:lnTo>
                  <a:close/>
                  <a:moveTo>
                    <a:pt x="218475" y="177227"/>
                  </a:moveTo>
                  <a:lnTo>
                    <a:pt x="218475" y="218498"/>
                  </a:lnTo>
                  <a:lnTo>
                    <a:pt x="177204" y="218498"/>
                  </a:lnTo>
                  <a:lnTo>
                    <a:pt x="177204" y="177227"/>
                  </a:lnTo>
                  <a:close/>
                  <a:moveTo>
                    <a:pt x="6788" y="1"/>
                  </a:moveTo>
                  <a:cubicBezTo>
                    <a:pt x="3049" y="1"/>
                    <a:pt x="1" y="3025"/>
                    <a:pt x="1" y="6788"/>
                  </a:cubicBezTo>
                  <a:lnTo>
                    <a:pt x="1" y="61609"/>
                  </a:lnTo>
                  <a:cubicBezTo>
                    <a:pt x="1" y="65371"/>
                    <a:pt x="3049" y="68396"/>
                    <a:pt x="6788" y="68396"/>
                  </a:cubicBezTo>
                  <a:lnTo>
                    <a:pt x="27625" y="68396"/>
                  </a:lnTo>
                  <a:lnTo>
                    <a:pt x="27625" y="83161"/>
                  </a:lnTo>
                  <a:cubicBezTo>
                    <a:pt x="19719" y="85971"/>
                    <a:pt x="14027" y="93520"/>
                    <a:pt x="14027" y="102403"/>
                  </a:cubicBezTo>
                  <a:lnTo>
                    <a:pt x="14027" y="129599"/>
                  </a:lnTo>
                  <a:cubicBezTo>
                    <a:pt x="14027" y="138481"/>
                    <a:pt x="19719" y="146031"/>
                    <a:pt x="27625" y="148841"/>
                  </a:cubicBezTo>
                  <a:lnTo>
                    <a:pt x="27625" y="163606"/>
                  </a:lnTo>
                  <a:lnTo>
                    <a:pt x="6788" y="163606"/>
                  </a:lnTo>
                  <a:cubicBezTo>
                    <a:pt x="3049" y="163606"/>
                    <a:pt x="1" y="166630"/>
                    <a:pt x="1" y="170393"/>
                  </a:cubicBezTo>
                  <a:lnTo>
                    <a:pt x="1" y="225213"/>
                  </a:lnTo>
                  <a:cubicBezTo>
                    <a:pt x="1" y="228976"/>
                    <a:pt x="3049" y="232000"/>
                    <a:pt x="6788" y="232000"/>
                  </a:cubicBezTo>
                  <a:lnTo>
                    <a:pt x="61632" y="232000"/>
                  </a:lnTo>
                  <a:cubicBezTo>
                    <a:pt x="65371" y="232000"/>
                    <a:pt x="68420" y="228976"/>
                    <a:pt x="68420" y="225213"/>
                  </a:cubicBezTo>
                  <a:lnTo>
                    <a:pt x="68420" y="204376"/>
                  </a:lnTo>
                  <a:lnTo>
                    <a:pt x="83185" y="204376"/>
                  </a:lnTo>
                  <a:cubicBezTo>
                    <a:pt x="85971" y="212306"/>
                    <a:pt x="93544" y="217974"/>
                    <a:pt x="102403" y="217974"/>
                  </a:cubicBezTo>
                  <a:lnTo>
                    <a:pt x="129623" y="217974"/>
                  </a:lnTo>
                  <a:cubicBezTo>
                    <a:pt x="138482" y="217974"/>
                    <a:pt x="146055" y="212306"/>
                    <a:pt x="148841" y="204376"/>
                  </a:cubicBezTo>
                  <a:lnTo>
                    <a:pt x="163606" y="204376"/>
                  </a:lnTo>
                  <a:lnTo>
                    <a:pt x="163606" y="225213"/>
                  </a:lnTo>
                  <a:cubicBezTo>
                    <a:pt x="163606" y="228976"/>
                    <a:pt x="166654" y="232000"/>
                    <a:pt x="170393" y="232000"/>
                  </a:cubicBezTo>
                  <a:lnTo>
                    <a:pt x="225238" y="232000"/>
                  </a:lnTo>
                  <a:cubicBezTo>
                    <a:pt x="228977" y="232000"/>
                    <a:pt x="232025" y="228976"/>
                    <a:pt x="232025" y="225213"/>
                  </a:cubicBezTo>
                  <a:lnTo>
                    <a:pt x="232025" y="170393"/>
                  </a:lnTo>
                  <a:cubicBezTo>
                    <a:pt x="232025" y="166630"/>
                    <a:pt x="228977" y="163606"/>
                    <a:pt x="225238" y="163606"/>
                  </a:cubicBezTo>
                  <a:lnTo>
                    <a:pt x="204400" y="163606"/>
                  </a:lnTo>
                  <a:lnTo>
                    <a:pt x="204400" y="148841"/>
                  </a:lnTo>
                  <a:cubicBezTo>
                    <a:pt x="212307" y="146031"/>
                    <a:pt x="217998" y="138481"/>
                    <a:pt x="217998" y="129599"/>
                  </a:cubicBezTo>
                  <a:lnTo>
                    <a:pt x="217998" y="102403"/>
                  </a:lnTo>
                  <a:cubicBezTo>
                    <a:pt x="217998" y="93520"/>
                    <a:pt x="212307" y="85971"/>
                    <a:pt x="204400" y="83161"/>
                  </a:cubicBezTo>
                  <a:lnTo>
                    <a:pt x="204400" y="68396"/>
                  </a:lnTo>
                  <a:lnTo>
                    <a:pt x="225238" y="68396"/>
                  </a:lnTo>
                  <a:cubicBezTo>
                    <a:pt x="228977" y="68396"/>
                    <a:pt x="232025" y="65371"/>
                    <a:pt x="232025" y="61609"/>
                  </a:cubicBezTo>
                  <a:lnTo>
                    <a:pt x="232025" y="6788"/>
                  </a:lnTo>
                  <a:cubicBezTo>
                    <a:pt x="232073" y="3025"/>
                    <a:pt x="229048" y="1"/>
                    <a:pt x="225262" y="1"/>
                  </a:cubicBezTo>
                  <a:lnTo>
                    <a:pt x="170417" y="1"/>
                  </a:lnTo>
                  <a:cubicBezTo>
                    <a:pt x="166678" y="1"/>
                    <a:pt x="163630" y="3025"/>
                    <a:pt x="163630" y="6788"/>
                  </a:cubicBezTo>
                  <a:lnTo>
                    <a:pt x="163630" y="27626"/>
                  </a:lnTo>
                  <a:lnTo>
                    <a:pt x="148865" y="27626"/>
                  </a:lnTo>
                  <a:cubicBezTo>
                    <a:pt x="146079" y="19695"/>
                    <a:pt x="138506" y="14028"/>
                    <a:pt x="129647" y="14028"/>
                  </a:cubicBezTo>
                  <a:lnTo>
                    <a:pt x="102427" y="14028"/>
                  </a:lnTo>
                  <a:cubicBezTo>
                    <a:pt x="93568" y="14028"/>
                    <a:pt x="85995" y="19695"/>
                    <a:pt x="83208" y="27626"/>
                  </a:cubicBezTo>
                  <a:lnTo>
                    <a:pt x="68443" y="27626"/>
                  </a:lnTo>
                  <a:lnTo>
                    <a:pt x="68443" y="6788"/>
                  </a:lnTo>
                  <a:cubicBezTo>
                    <a:pt x="68443" y="3025"/>
                    <a:pt x="65395" y="1"/>
                    <a:pt x="61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0" name="Google Shape;820;p52"/>
            <p:cNvSpPr/>
            <p:nvPr/>
          </p:nvSpPr>
          <p:spPr>
            <a:xfrm>
              <a:off x="4832855" y="3286895"/>
              <a:ext cx="21992" cy="21992"/>
            </a:xfrm>
            <a:custGeom>
              <a:avLst/>
              <a:gdLst/>
              <a:ahLst/>
              <a:cxnLst/>
              <a:rect l="l" t="t" r="r" b="b"/>
              <a:pathLst>
                <a:path w="13575" h="13575" extrusionOk="0">
                  <a:moveTo>
                    <a:pt x="6787" y="0"/>
                  </a:moveTo>
                  <a:cubicBezTo>
                    <a:pt x="3048" y="0"/>
                    <a:pt x="0" y="3048"/>
                    <a:pt x="0" y="6787"/>
                  </a:cubicBezTo>
                  <a:cubicBezTo>
                    <a:pt x="0" y="10550"/>
                    <a:pt x="3048" y="13574"/>
                    <a:pt x="6787" y="13574"/>
                  </a:cubicBezTo>
                  <a:cubicBezTo>
                    <a:pt x="10550" y="13574"/>
                    <a:pt x="13574" y="10550"/>
                    <a:pt x="13574" y="6787"/>
                  </a:cubicBezTo>
                  <a:cubicBezTo>
                    <a:pt x="13574" y="3048"/>
                    <a:pt x="10550" y="0"/>
                    <a:pt x="6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1" name="Google Shape;821;p52"/>
            <p:cNvSpPr/>
            <p:nvPr/>
          </p:nvSpPr>
          <p:spPr>
            <a:xfrm>
              <a:off x="5097239" y="3286895"/>
              <a:ext cx="21992" cy="21992"/>
            </a:xfrm>
            <a:custGeom>
              <a:avLst/>
              <a:gdLst/>
              <a:ahLst/>
              <a:cxnLst/>
              <a:rect l="l" t="t" r="r" b="b"/>
              <a:pathLst>
                <a:path w="13575" h="13575" extrusionOk="0">
                  <a:moveTo>
                    <a:pt x="6788" y="0"/>
                  </a:moveTo>
                  <a:cubicBezTo>
                    <a:pt x="3025" y="0"/>
                    <a:pt x="1" y="3048"/>
                    <a:pt x="1" y="6787"/>
                  </a:cubicBezTo>
                  <a:cubicBezTo>
                    <a:pt x="1" y="10550"/>
                    <a:pt x="3025" y="13574"/>
                    <a:pt x="6788" y="13574"/>
                  </a:cubicBezTo>
                  <a:cubicBezTo>
                    <a:pt x="10527" y="13574"/>
                    <a:pt x="13575" y="10550"/>
                    <a:pt x="13575" y="6787"/>
                  </a:cubicBezTo>
                  <a:cubicBezTo>
                    <a:pt x="13575" y="3048"/>
                    <a:pt x="10527" y="0"/>
                    <a:pt x="6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2" name="Google Shape;822;p52"/>
            <p:cNvSpPr/>
            <p:nvPr/>
          </p:nvSpPr>
          <p:spPr>
            <a:xfrm>
              <a:off x="4832855" y="3551241"/>
              <a:ext cx="21992" cy="21992"/>
            </a:xfrm>
            <a:custGeom>
              <a:avLst/>
              <a:gdLst/>
              <a:ahLst/>
              <a:cxnLst/>
              <a:rect l="l" t="t" r="r" b="b"/>
              <a:pathLst>
                <a:path w="13575" h="13575" extrusionOk="0">
                  <a:moveTo>
                    <a:pt x="6787" y="0"/>
                  </a:moveTo>
                  <a:cubicBezTo>
                    <a:pt x="3048" y="0"/>
                    <a:pt x="0" y="3024"/>
                    <a:pt x="0" y="6787"/>
                  </a:cubicBezTo>
                  <a:cubicBezTo>
                    <a:pt x="0" y="10526"/>
                    <a:pt x="3048" y="13574"/>
                    <a:pt x="6787" y="13574"/>
                  </a:cubicBezTo>
                  <a:cubicBezTo>
                    <a:pt x="10550" y="13574"/>
                    <a:pt x="13574" y="10526"/>
                    <a:pt x="13574" y="6787"/>
                  </a:cubicBezTo>
                  <a:cubicBezTo>
                    <a:pt x="13574" y="3024"/>
                    <a:pt x="10550" y="0"/>
                    <a:pt x="6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3" name="Google Shape;823;p52"/>
            <p:cNvSpPr/>
            <p:nvPr/>
          </p:nvSpPr>
          <p:spPr>
            <a:xfrm>
              <a:off x="5097239" y="3551241"/>
              <a:ext cx="21992" cy="21992"/>
            </a:xfrm>
            <a:custGeom>
              <a:avLst/>
              <a:gdLst/>
              <a:ahLst/>
              <a:cxnLst/>
              <a:rect l="l" t="t" r="r" b="b"/>
              <a:pathLst>
                <a:path w="13575" h="13575" extrusionOk="0">
                  <a:moveTo>
                    <a:pt x="6788" y="0"/>
                  </a:moveTo>
                  <a:cubicBezTo>
                    <a:pt x="3025" y="0"/>
                    <a:pt x="1" y="3024"/>
                    <a:pt x="1" y="6787"/>
                  </a:cubicBezTo>
                  <a:cubicBezTo>
                    <a:pt x="1" y="10526"/>
                    <a:pt x="3025" y="13574"/>
                    <a:pt x="6788" y="13574"/>
                  </a:cubicBezTo>
                  <a:cubicBezTo>
                    <a:pt x="10527" y="13574"/>
                    <a:pt x="13575" y="10526"/>
                    <a:pt x="13575" y="6787"/>
                  </a:cubicBezTo>
                  <a:cubicBezTo>
                    <a:pt x="13575" y="3024"/>
                    <a:pt x="10527" y="0"/>
                    <a:pt x="6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24" name="Google Shape;824;p52"/>
          <p:cNvGrpSpPr/>
          <p:nvPr/>
        </p:nvGrpSpPr>
        <p:grpSpPr>
          <a:xfrm>
            <a:off x="1527791" y="3861108"/>
            <a:ext cx="381050" cy="376026"/>
            <a:chOff x="1527791" y="3861108"/>
            <a:chExt cx="381050" cy="376026"/>
          </a:xfrm>
        </p:grpSpPr>
        <p:sp>
          <p:nvSpPr>
            <p:cNvPr id="825" name="Google Shape;825;p52"/>
            <p:cNvSpPr/>
            <p:nvPr/>
          </p:nvSpPr>
          <p:spPr>
            <a:xfrm>
              <a:off x="1527791" y="3861108"/>
              <a:ext cx="381050" cy="376026"/>
            </a:xfrm>
            <a:custGeom>
              <a:avLst/>
              <a:gdLst/>
              <a:ahLst/>
              <a:cxnLst/>
              <a:rect l="l" t="t" r="r" b="b"/>
              <a:pathLst>
                <a:path w="235216" h="232115" extrusionOk="0">
                  <a:moveTo>
                    <a:pt x="90305" y="13647"/>
                  </a:moveTo>
                  <a:cubicBezTo>
                    <a:pt x="108808" y="13647"/>
                    <a:pt x="125764" y="24601"/>
                    <a:pt x="133504" y="41533"/>
                  </a:cubicBezTo>
                  <a:cubicBezTo>
                    <a:pt x="134266" y="43224"/>
                    <a:pt x="135695" y="44534"/>
                    <a:pt x="137457" y="45129"/>
                  </a:cubicBezTo>
                  <a:cubicBezTo>
                    <a:pt x="138177" y="45376"/>
                    <a:pt x="138933" y="45500"/>
                    <a:pt x="139687" y="45500"/>
                  </a:cubicBezTo>
                  <a:cubicBezTo>
                    <a:pt x="140755" y="45500"/>
                    <a:pt x="141819" y="45251"/>
                    <a:pt x="142768" y="44748"/>
                  </a:cubicBezTo>
                  <a:cubicBezTo>
                    <a:pt x="147817" y="42152"/>
                    <a:pt x="153008" y="40819"/>
                    <a:pt x="158247" y="40819"/>
                  </a:cubicBezTo>
                  <a:cubicBezTo>
                    <a:pt x="176989" y="40819"/>
                    <a:pt x="192231" y="56274"/>
                    <a:pt x="192254" y="75231"/>
                  </a:cubicBezTo>
                  <a:cubicBezTo>
                    <a:pt x="192254" y="78969"/>
                    <a:pt x="195350" y="82041"/>
                    <a:pt x="199137" y="82041"/>
                  </a:cubicBezTo>
                  <a:cubicBezTo>
                    <a:pt x="210401" y="82065"/>
                    <a:pt x="219903" y="91424"/>
                    <a:pt x="219903" y="102427"/>
                  </a:cubicBezTo>
                  <a:cubicBezTo>
                    <a:pt x="219903" y="113500"/>
                    <a:pt x="210353" y="122859"/>
                    <a:pt x="199065" y="122859"/>
                  </a:cubicBezTo>
                  <a:lnTo>
                    <a:pt x="35888" y="122859"/>
                  </a:lnTo>
                  <a:cubicBezTo>
                    <a:pt x="24577" y="122859"/>
                    <a:pt x="15051" y="113500"/>
                    <a:pt x="15051" y="102474"/>
                  </a:cubicBezTo>
                  <a:cubicBezTo>
                    <a:pt x="15051" y="91424"/>
                    <a:pt x="24600" y="82065"/>
                    <a:pt x="35888" y="82065"/>
                  </a:cubicBezTo>
                  <a:lnTo>
                    <a:pt x="37817" y="82065"/>
                  </a:lnTo>
                  <a:cubicBezTo>
                    <a:pt x="42271" y="82065"/>
                    <a:pt x="45486" y="77874"/>
                    <a:pt x="44390" y="73564"/>
                  </a:cubicBezTo>
                  <a:cubicBezTo>
                    <a:pt x="43247" y="69063"/>
                    <a:pt x="42699" y="65324"/>
                    <a:pt x="42699" y="61680"/>
                  </a:cubicBezTo>
                  <a:cubicBezTo>
                    <a:pt x="42699" y="35199"/>
                    <a:pt x="64037" y="13647"/>
                    <a:pt x="90305" y="13647"/>
                  </a:cubicBezTo>
                  <a:close/>
                  <a:moveTo>
                    <a:pt x="63085" y="163439"/>
                  </a:moveTo>
                  <a:cubicBezTo>
                    <a:pt x="74349" y="163439"/>
                    <a:pt x="83470" y="172560"/>
                    <a:pt x="83470" y="183824"/>
                  </a:cubicBezTo>
                  <a:cubicBezTo>
                    <a:pt x="83470" y="195064"/>
                    <a:pt x="74349" y="204209"/>
                    <a:pt x="63085" y="204209"/>
                  </a:cubicBezTo>
                  <a:cubicBezTo>
                    <a:pt x="51844" y="204209"/>
                    <a:pt x="42699" y="195064"/>
                    <a:pt x="42699" y="183824"/>
                  </a:cubicBezTo>
                  <a:cubicBezTo>
                    <a:pt x="42699" y="172560"/>
                    <a:pt x="51844" y="163439"/>
                    <a:pt x="63085" y="163439"/>
                  </a:cubicBezTo>
                  <a:close/>
                  <a:moveTo>
                    <a:pt x="171869" y="163439"/>
                  </a:moveTo>
                  <a:cubicBezTo>
                    <a:pt x="183110" y="163439"/>
                    <a:pt x="192254" y="172560"/>
                    <a:pt x="192254" y="183824"/>
                  </a:cubicBezTo>
                  <a:cubicBezTo>
                    <a:pt x="192254" y="195064"/>
                    <a:pt x="183110" y="204209"/>
                    <a:pt x="171869" y="204209"/>
                  </a:cubicBezTo>
                  <a:cubicBezTo>
                    <a:pt x="160605" y="204209"/>
                    <a:pt x="151460" y="195064"/>
                    <a:pt x="151460" y="183824"/>
                  </a:cubicBezTo>
                  <a:cubicBezTo>
                    <a:pt x="151460" y="172560"/>
                    <a:pt x="160605" y="163439"/>
                    <a:pt x="171869" y="163439"/>
                  </a:cubicBezTo>
                  <a:close/>
                  <a:moveTo>
                    <a:pt x="90471" y="1"/>
                  </a:moveTo>
                  <a:cubicBezTo>
                    <a:pt x="56750" y="1"/>
                    <a:pt x="29268" y="27649"/>
                    <a:pt x="29268" y="61656"/>
                  </a:cubicBezTo>
                  <a:cubicBezTo>
                    <a:pt x="29268" y="64062"/>
                    <a:pt x="29459" y="66467"/>
                    <a:pt x="29816" y="69039"/>
                  </a:cubicBezTo>
                  <a:cubicBezTo>
                    <a:pt x="13098" y="72111"/>
                    <a:pt x="0" y="87495"/>
                    <a:pt x="1786" y="105808"/>
                  </a:cubicBezTo>
                  <a:cubicBezTo>
                    <a:pt x="3501" y="123264"/>
                    <a:pt x="18528" y="136457"/>
                    <a:pt x="36079" y="136457"/>
                  </a:cubicBezTo>
                  <a:lnTo>
                    <a:pt x="56488" y="136457"/>
                  </a:lnTo>
                  <a:lnTo>
                    <a:pt x="56488" y="150746"/>
                  </a:lnTo>
                  <a:cubicBezTo>
                    <a:pt x="52130" y="151651"/>
                    <a:pt x="48105" y="153342"/>
                    <a:pt x="44533" y="155723"/>
                  </a:cubicBezTo>
                  <a:lnTo>
                    <a:pt x="39246" y="150412"/>
                  </a:lnTo>
                  <a:cubicBezTo>
                    <a:pt x="37919" y="149085"/>
                    <a:pt x="36173" y="148421"/>
                    <a:pt x="34430" y="148421"/>
                  </a:cubicBezTo>
                  <a:cubicBezTo>
                    <a:pt x="32453" y="148421"/>
                    <a:pt x="30479" y="149275"/>
                    <a:pt x="29125" y="150984"/>
                  </a:cubicBezTo>
                  <a:cubicBezTo>
                    <a:pt x="26958" y="153699"/>
                    <a:pt x="27315" y="157676"/>
                    <a:pt x="29768" y="160153"/>
                  </a:cubicBezTo>
                  <a:lnTo>
                    <a:pt x="34960" y="165344"/>
                  </a:lnTo>
                  <a:cubicBezTo>
                    <a:pt x="32602" y="168916"/>
                    <a:pt x="30887" y="172917"/>
                    <a:pt x="29982" y="177275"/>
                  </a:cubicBezTo>
                  <a:lnTo>
                    <a:pt x="22695" y="177275"/>
                  </a:lnTo>
                  <a:cubicBezTo>
                    <a:pt x="19218" y="177275"/>
                    <a:pt x="16146" y="179823"/>
                    <a:pt x="15765" y="183276"/>
                  </a:cubicBezTo>
                  <a:cubicBezTo>
                    <a:pt x="15313" y="187396"/>
                    <a:pt x="18504" y="190849"/>
                    <a:pt x="22505" y="190849"/>
                  </a:cubicBezTo>
                  <a:lnTo>
                    <a:pt x="29982" y="190849"/>
                  </a:lnTo>
                  <a:cubicBezTo>
                    <a:pt x="30887" y="195183"/>
                    <a:pt x="32578" y="199208"/>
                    <a:pt x="34960" y="202780"/>
                  </a:cubicBezTo>
                  <a:lnTo>
                    <a:pt x="29768" y="207972"/>
                  </a:lnTo>
                  <a:cubicBezTo>
                    <a:pt x="27315" y="210425"/>
                    <a:pt x="26958" y="214402"/>
                    <a:pt x="29125" y="217140"/>
                  </a:cubicBezTo>
                  <a:cubicBezTo>
                    <a:pt x="30502" y="218845"/>
                    <a:pt x="32468" y="219700"/>
                    <a:pt x="34434" y="219700"/>
                  </a:cubicBezTo>
                  <a:cubicBezTo>
                    <a:pt x="36175" y="219700"/>
                    <a:pt x="37915" y="219030"/>
                    <a:pt x="39246" y="217688"/>
                  </a:cubicBezTo>
                  <a:lnTo>
                    <a:pt x="44533" y="212401"/>
                  </a:lnTo>
                  <a:cubicBezTo>
                    <a:pt x="48105" y="214759"/>
                    <a:pt x="52130" y="216474"/>
                    <a:pt x="56488" y="217378"/>
                  </a:cubicBezTo>
                  <a:lnTo>
                    <a:pt x="56488" y="225142"/>
                  </a:lnTo>
                  <a:cubicBezTo>
                    <a:pt x="56488" y="228619"/>
                    <a:pt x="59036" y="231691"/>
                    <a:pt x="62489" y="232072"/>
                  </a:cubicBezTo>
                  <a:cubicBezTo>
                    <a:pt x="62751" y="232101"/>
                    <a:pt x="63011" y="232115"/>
                    <a:pt x="63267" y="232115"/>
                  </a:cubicBezTo>
                  <a:cubicBezTo>
                    <a:pt x="67035" y="232115"/>
                    <a:pt x="70062" y="229077"/>
                    <a:pt x="70062" y="225309"/>
                  </a:cubicBezTo>
                  <a:lnTo>
                    <a:pt x="70062" y="217378"/>
                  </a:lnTo>
                  <a:cubicBezTo>
                    <a:pt x="74396" y="216474"/>
                    <a:pt x="78421" y="214783"/>
                    <a:pt x="81993" y="212401"/>
                  </a:cubicBezTo>
                  <a:lnTo>
                    <a:pt x="87280" y="217688"/>
                  </a:lnTo>
                  <a:cubicBezTo>
                    <a:pt x="88613" y="219021"/>
                    <a:pt x="90368" y="219690"/>
                    <a:pt x="92118" y="219690"/>
                  </a:cubicBezTo>
                  <a:cubicBezTo>
                    <a:pt x="94088" y="219690"/>
                    <a:pt x="96052" y="218843"/>
                    <a:pt x="97401" y="217140"/>
                  </a:cubicBezTo>
                  <a:cubicBezTo>
                    <a:pt x="99592" y="214425"/>
                    <a:pt x="99235" y="210425"/>
                    <a:pt x="96758" y="207972"/>
                  </a:cubicBezTo>
                  <a:lnTo>
                    <a:pt x="91567" y="202780"/>
                  </a:lnTo>
                  <a:cubicBezTo>
                    <a:pt x="93924" y="199208"/>
                    <a:pt x="95663" y="195183"/>
                    <a:pt x="96544" y="190849"/>
                  </a:cubicBezTo>
                  <a:lnTo>
                    <a:pt x="103831" y="190849"/>
                  </a:lnTo>
                  <a:cubicBezTo>
                    <a:pt x="107332" y="190849"/>
                    <a:pt x="110380" y="188277"/>
                    <a:pt x="110785" y="184824"/>
                  </a:cubicBezTo>
                  <a:cubicBezTo>
                    <a:pt x="111214" y="180728"/>
                    <a:pt x="108046" y="177275"/>
                    <a:pt x="104022" y="177275"/>
                  </a:cubicBezTo>
                  <a:lnTo>
                    <a:pt x="96544" y="177275"/>
                  </a:lnTo>
                  <a:cubicBezTo>
                    <a:pt x="95663" y="172917"/>
                    <a:pt x="93948" y="168916"/>
                    <a:pt x="91567" y="165344"/>
                  </a:cubicBezTo>
                  <a:lnTo>
                    <a:pt x="96758" y="160153"/>
                  </a:lnTo>
                  <a:cubicBezTo>
                    <a:pt x="99235" y="157676"/>
                    <a:pt x="99592" y="153723"/>
                    <a:pt x="97401" y="150984"/>
                  </a:cubicBezTo>
                  <a:cubicBezTo>
                    <a:pt x="96032" y="149273"/>
                    <a:pt x="94056" y="148411"/>
                    <a:pt x="92079" y="148411"/>
                  </a:cubicBezTo>
                  <a:cubicBezTo>
                    <a:pt x="90342" y="148411"/>
                    <a:pt x="88605" y="149076"/>
                    <a:pt x="87280" y="150412"/>
                  </a:cubicBezTo>
                  <a:lnTo>
                    <a:pt x="81993" y="155723"/>
                  </a:lnTo>
                  <a:cubicBezTo>
                    <a:pt x="78421" y="153365"/>
                    <a:pt x="74396" y="151651"/>
                    <a:pt x="70062" y="150746"/>
                  </a:cubicBezTo>
                  <a:lnTo>
                    <a:pt x="70062" y="136457"/>
                  </a:lnTo>
                  <a:lnTo>
                    <a:pt x="165249" y="136457"/>
                  </a:lnTo>
                  <a:lnTo>
                    <a:pt x="165249" y="150746"/>
                  </a:lnTo>
                  <a:cubicBezTo>
                    <a:pt x="160914" y="151651"/>
                    <a:pt x="156890" y="153342"/>
                    <a:pt x="153318" y="155723"/>
                  </a:cubicBezTo>
                  <a:lnTo>
                    <a:pt x="148007" y="150412"/>
                  </a:lnTo>
                  <a:cubicBezTo>
                    <a:pt x="146688" y="149094"/>
                    <a:pt x="144944" y="148430"/>
                    <a:pt x="143199" y="148430"/>
                  </a:cubicBezTo>
                  <a:cubicBezTo>
                    <a:pt x="141226" y="148430"/>
                    <a:pt x="139251" y="149278"/>
                    <a:pt x="137886" y="150984"/>
                  </a:cubicBezTo>
                  <a:cubicBezTo>
                    <a:pt x="135719" y="153699"/>
                    <a:pt x="136076" y="157676"/>
                    <a:pt x="138553" y="160153"/>
                  </a:cubicBezTo>
                  <a:lnTo>
                    <a:pt x="143720" y="165344"/>
                  </a:lnTo>
                  <a:cubicBezTo>
                    <a:pt x="141387" y="168916"/>
                    <a:pt x="139648" y="172917"/>
                    <a:pt x="138767" y="177275"/>
                  </a:cubicBezTo>
                  <a:lnTo>
                    <a:pt x="131456" y="177275"/>
                  </a:lnTo>
                  <a:cubicBezTo>
                    <a:pt x="127979" y="177275"/>
                    <a:pt x="124907" y="179823"/>
                    <a:pt x="124526" y="183276"/>
                  </a:cubicBezTo>
                  <a:cubicBezTo>
                    <a:pt x="124073" y="187396"/>
                    <a:pt x="127265" y="190849"/>
                    <a:pt x="131289" y="190849"/>
                  </a:cubicBezTo>
                  <a:lnTo>
                    <a:pt x="138767" y="190849"/>
                  </a:lnTo>
                  <a:cubicBezTo>
                    <a:pt x="139648" y="195183"/>
                    <a:pt x="141339" y="199208"/>
                    <a:pt x="143720" y="202780"/>
                  </a:cubicBezTo>
                  <a:lnTo>
                    <a:pt x="138553" y="207972"/>
                  </a:lnTo>
                  <a:cubicBezTo>
                    <a:pt x="136076" y="210425"/>
                    <a:pt x="135719" y="214402"/>
                    <a:pt x="137886" y="217140"/>
                  </a:cubicBezTo>
                  <a:cubicBezTo>
                    <a:pt x="139263" y="218845"/>
                    <a:pt x="141236" y="219700"/>
                    <a:pt x="143204" y="219700"/>
                  </a:cubicBezTo>
                  <a:cubicBezTo>
                    <a:pt x="144948" y="219700"/>
                    <a:pt x="146687" y="219030"/>
                    <a:pt x="148007" y="217688"/>
                  </a:cubicBezTo>
                  <a:lnTo>
                    <a:pt x="153318" y="212401"/>
                  </a:lnTo>
                  <a:cubicBezTo>
                    <a:pt x="156890" y="214759"/>
                    <a:pt x="160914" y="216474"/>
                    <a:pt x="165249" y="217378"/>
                  </a:cubicBezTo>
                  <a:lnTo>
                    <a:pt x="165249" y="225142"/>
                  </a:lnTo>
                  <a:cubicBezTo>
                    <a:pt x="165249" y="228619"/>
                    <a:pt x="167821" y="231691"/>
                    <a:pt x="171274" y="232072"/>
                  </a:cubicBezTo>
                  <a:cubicBezTo>
                    <a:pt x="171535" y="232101"/>
                    <a:pt x="171793" y="232115"/>
                    <a:pt x="172047" y="232115"/>
                  </a:cubicBezTo>
                  <a:cubicBezTo>
                    <a:pt x="175795" y="232115"/>
                    <a:pt x="178823" y="229077"/>
                    <a:pt x="178823" y="225309"/>
                  </a:cubicBezTo>
                  <a:lnTo>
                    <a:pt x="178823" y="217378"/>
                  </a:lnTo>
                  <a:cubicBezTo>
                    <a:pt x="183181" y="216474"/>
                    <a:pt x="187182" y="214783"/>
                    <a:pt x="190754" y="212401"/>
                  </a:cubicBezTo>
                  <a:lnTo>
                    <a:pt x="196065" y="217688"/>
                  </a:lnTo>
                  <a:cubicBezTo>
                    <a:pt x="197398" y="219021"/>
                    <a:pt x="199148" y="219690"/>
                    <a:pt x="200895" y="219690"/>
                  </a:cubicBezTo>
                  <a:cubicBezTo>
                    <a:pt x="202861" y="219690"/>
                    <a:pt x="204824" y="218843"/>
                    <a:pt x="206186" y="217140"/>
                  </a:cubicBezTo>
                  <a:cubicBezTo>
                    <a:pt x="208353" y="214425"/>
                    <a:pt x="207996" y="210425"/>
                    <a:pt x="205519" y="207972"/>
                  </a:cubicBezTo>
                  <a:lnTo>
                    <a:pt x="200351" y="202780"/>
                  </a:lnTo>
                  <a:cubicBezTo>
                    <a:pt x="202709" y="199208"/>
                    <a:pt x="204424" y="195183"/>
                    <a:pt x="205329" y="190849"/>
                  </a:cubicBezTo>
                  <a:lnTo>
                    <a:pt x="212616" y="190849"/>
                  </a:lnTo>
                  <a:cubicBezTo>
                    <a:pt x="216093" y="190849"/>
                    <a:pt x="219165" y="188277"/>
                    <a:pt x="219546" y="184824"/>
                  </a:cubicBezTo>
                  <a:cubicBezTo>
                    <a:pt x="219998" y="180728"/>
                    <a:pt x="216807" y="177275"/>
                    <a:pt x="212782" y="177275"/>
                  </a:cubicBezTo>
                  <a:lnTo>
                    <a:pt x="205329" y="177275"/>
                  </a:lnTo>
                  <a:cubicBezTo>
                    <a:pt x="204424" y="172917"/>
                    <a:pt x="202733" y="168916"/>
                    <a:pt x="200351" y="165344"/>
                  </a:cubicBezTo>
                  <a:lnTo>
                    <a:pt x="205519" y="160153"/>
                  </a:lnTo>
                  <a:cubicBezTo>
                    <a:pt x="207996" y="157676"/>
                    <a:pt x="208353" y="153723"/>
                    <a:pt x="206186" y="150984"/>
                  </a:cubicBezTo>
                  <a:cubicBezTo>
                    <a:pt x="204804" y="149273"/>
                    <a:pt x="202828" y="148411"/>
                    <a:pt x="200855" y="148411"/>
                  </a:cubicBezTo>
                  <a:cubicBezTo>
                    <a:pt x="199122" y="148411"/>
                    <a:pt x="197390" y="149076"/>
                    <a:pt x="196065" y="150412"/>
                  </a:cubicBezTo>
                  <a:lnTo>
                    <a:pt x="190754" y="155723"/>
                  </a:lnTo>
                  <a:cubicBezTo>
                    <a:pt x="187182" y="153365"/>
                    <a:pt x="183181" y="151651"/>
                    <a:pt x="178823" y="150746"/>
                  </a:cubicBezTo>
                  <a:lnTo>
                    <a:pt x="178823" y="136457"/>
                  </a:lnTo>
                  <a:lnTo>
                    <a:pt x="199208" y="136457"/>
                  </a:lnTo>
                  <a:cubicBezTo>
                    <a:pt x="216902" y="136457"/>
                    <a:pt x="232001" y="123121"/>
                    <a:pt x="233549" y="105499"/>
                  </a:cubicBezTo>
                  <a:cubicBezTo>
                    <a:pt x="235216" y="87185"/>
                    <a:pt x="222118" y="72135"/>
                    <a:pt x="205686" y="69039"/>
                  </a:cubicBezTo>
                  <a:cubicBezTo>
                    <a:pt x="202637" y="45463"/>
                    <a:pt x="182633" y="27173"/>
                    <a:pt x="158462" y="27173"/>
                  </a:cubicBezTo>
                  <a:cubicBezTo>
                    <a:pt x="153199" y="27173"/>
                    <a:pt x="148007" y="28102"/>
                    <a:pt x="142958" y="29912"/>
                  </a:cubicBezTo>
                  <a:cubicBezTo>
                    <a:pt x="132004" y="11551"/>
                    <a:pt x="112047" y="1"/>
                    <a:pt x="90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6" name="Google Shape;826;p52"/>
            <p:cNvSpPr/>
            <p:nvPr/>
          </p:nvSpPr>
          <p:spPr>
            <a:xfrm>
              <a:off x="1618992" y="4147906"/>
              <a:ext cx="21992" cy="21993"/>
            </a:xfrm>
            <a:custGeom>
              <a:avLst/>
              <a:gdLst/>
              <a:ahLst/>
              <a:cxnLst/>
              <a:rect l="l" t="t" r="r" b="b"/>
              <a:pathLst>
                <a:path w="13575" h="13576" extrusionOk="0">
                  <a:moveTo>
                    <a:pt x="6788" y="1"/>
                  </a:moveTo>
                  <a:cubicBezTo>
                    <a:pt x="3049" y="1"/>
                    <a:pt x="0" y="3025"/>
                    <a:pt x="0" y="6788"/>
                  </a:cubicBezTo>
                  <a:cubicBezTo>
                    <a:pt x="0" y="10527"/>
                    <a:pt x="3049" y="13575"/>
                    <a:pt x="6788" y="13575"/>
                  </a:cubicBezTo>
                  <a:cubicBezTo>
                    <a:pt x="10550" y="13575"/>
                    <a:pt x="13575" y="10527"/>
                    <a:pt x="13575" y="6788"/>
                  </a:cubicBezTo>
                  <a:cubicBezTo>
                    <a:pt x="13575" y="3025"/>
                    <a:pt x="10550" y="1"/>
                    <a:pt x="67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7" name="Google Shape;827;p52"/>
            <p:cNvSpPr/>
            <p:nvPr/>
          </p:nvSpPr>
          <p:spPr>
            <a:xfrm>
              <a:off x="1795224" y="4147906"/>
              <a:ext cx="21992" cy="21993"/>
            </a:xfrm>
            <a:custGeom>
              <a:avLst/>
              <a:gdLst/>
              <a:ahLst/>
              <a:cxnLst/>
              <a:rect l="l" t="t" r="r" b="b"/>
              <a:pathLst>
                <a:path w="13575" h="13576" extrusionOk="0">
                  <a:moveTo>
                    <a:pt x="6787" y="1"/>
                  </a:moveTo>
                  <a:cubicBezTo>
                    <a:pt x="3024" y="1"/>
                    <a:pt x="0" y="3025"/>
                    <a:pt x="0" y="6788"/>
                  </a:cubicBezTo>
                  <a:cubicBezTo>
                    <a:pt x="0" y="10527"/>
                    <a:pt x="3024" y="13575"/>
                    <a:pt x="6787" y="13575"/>
                  </a:cubicBezTo>
                  <a:cubicBezTo>
                    <a:pt x="10526" y="13575"/>
                    <a:pt x="13574" y="10527"/>
                    <a:pt x="13574" y="6788"/>
                  </a:cubicBezTo>
                  <a:cubicBezTo>
                    <a:pt x="13574" y="3025"/>
                    <a:pt x="10526" y="1"/>
                    <a:pt x="6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28" name="Google Shape;828;p52"/>
          <p:cNvGrpSpPr/>
          <p:nvPr/>
        </p:nvGrpSpPr>
        <p:grpSpPr>
          <a:xfrm>
            <a:off x="3973997" y="3265406"/>
            <a:ext cx="375882" cy="330047"/>
            <a:chOff x="3973997" y="3265406"/>
            <a:chExt cx="375882" cy="330047"/>
          </a:xfrm>
        </p:grpSpPr>
        <p:sp>
          <p:nvSpPr>
            <p:cNvPr id="829" name="Google Shape;829;p52"/>
            <p:cNvSpPr/>
            <p:nvPr/>
          </p:nvSpPr>
          <p:spPr>
            <a:xfrm>
              <a:off x="4150576" y="3353174"/>
              <a:ext cx="21993" cy="21992"/>
            </a:xfrm>
            <a:custGeom>
              <a:avLst/>
              <a:gdLst/>
              <a:ahLst/>
              <a:cxnLst/>
              <a:rect l="l" t="t" r="r" b="b"/>
              <a:pathLst>
                <a:path w="13576" h="13575" extrusionOk="0">
                  <a:moveTo>
                    <a:pt x="6788" y="0"/>
                  </a:moveTo>
                  <a:cubicBezTo>
                    <a:pt x="3049" y="0"/>
                    <a:pt x="1" y="3025"/>
                    <a:pt x="1" y="6787"/>
                  </a:cubicBezTo>
                  <a:cubicBezTo>
                    <a:pt x="1" y="10526"/>
                    <a:pt x="3049" y="13574"/>
                    <a:pt x="6788" y="13574"/>
                  </a:cubicBezTo>
                  <a:cubicBezTo>
                    <a:pt x="10551" y="13574"/>
                    <a:pt x="13575" y="10526"/>
                    <a:pt x="13575" y="6787"/>
                  </a:cubicBezTo>
                  <a:cubicBezTo>
                    <a:pt x="13575" y="3025"/>
                    <a:pt x="10551" y="0"/>
                    <a:pt x="6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30" name="Google Shape;830;p52"/>
            <p:cNvSpPr/>
            <p:nvPr/>
          </p:nvSpPr>
          <p:spPr>
            <a:xfrm>
              <a:off x="4083372" y="3309464"/>
              <a:ext cx="156364" cy="110145"/>
            </a:xfrm>
            <a:custGeom>
              <a:avLst/>
              <a:gdLst/>
              <a:ahLst/>
              <a:cxnLst/>
              <a:rect l="l" t="t" r="r" b="b"/>
              <a:pathLst>
                <a:path w="96521" h="67991" extrusionOk="0">
                  <a:moveTo>
                    <a:pt x="61513" y="13622"/>
                  </a:moveTo>
                  <a:cubicBezTo>
                    <a:pt x="72158" y="13622"/>
                    <a:pt x="81636" y="22267"/>
                    <a:pt x="82208" y="32864"/>
                  </a:cubicBezTo>
                  <a:cubicBezTo>
                    <a:pt x="82874" y="44629"/>
                    <a:pt x="73492" y="54392"/>
                    <a:pt x="61846" y="54392"/>
                  </a:cubicBezTo>
                  <a:lnTo>
                    <a:pt x="35007" y="54392"/>
                  </a:lnTo>
                  <a:cubicBezTo>
                    <a:pt x="24362" y="54392"/>
                    <a:pt x="14884" y="45724"/>
                    <a:pt x="14313" y="35127"/>
                  </a:cubicBezTo>
                  <a:cubicBezTo>
                    <a:pt x="13693" y="23386"/>
                    <a:pt x="23052" y="13622"/>
                    <a:pt x="34674" y="13622"/>
                  </a:cubicBezTo>
                  <a:close/>
                  <a:moveTo>
                    <a:pt x="35079" y="0"/>
                  </a:moveTo>
                  <a:cubicBezTo>
                    <a:pt x="16718" y="0"/>
                    <a:pt x="1357" y="14384"/>
                    <a:pt x="714" y="32745"/>
                  </a:cubicBezTo>
                  <a:cubicBezTo>
                    <a:pt x="0" y="52082"/>
                    <a:pt x="15527" y="67990"/>
                    <a:pt x="34674" y="67990"/>
                  </a:cubicBezTo>
                  <a:lnTo>
                    <a:pt x="61441" y="67990"/>
                  </a:lnTo>
                  <a:cubicBezTo>
                    <a:pt x="79802" y="67990"/>
                    <a:pt x="95163" y="53630"/>
                    <a:pt x="95806" y="35246"/>
                  </a:cubicBezTo>
                  <a:cubicBezTo>
                    <a:pt x="96520" y="15932"/>
                    <a:pt x="81017" y="0"/>
                    <a:pt x="61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31" name="Google Shape;831;p52"/>
            <p:cNvSpPr/>
            <p:nvPr/>
          </p:nvSpPr>
          <p:spPr>
            <a:xfrm>
              <a:off x="4016937" y="3353521"/>
              <a:ext cx="45410" cy="21992"/>
            </a:xfrm>
            <a:custGeom>
              <a:avLst/>
              <a:gdLst/>
              <a:ahLst/>
              <a:cxnLst/>
              <a:rect l="l" t="t" r="r" b="b"/>
              <a:pathLst>
                <a:path w="28031" h="13575" extrusionOk="0">
                  <a:moveTo>
                    <a:pt x="7383" y="0"/>
                  </a:moveTo>
                  <a:cubicBezTo>
                    <a:pt x="3906" y="0"/>
                    <a:pt x="834" y="2549"/>
                    <a:pt x="453" y="6002"/>
                  </a:cubicBezTo>
                  <a:cubicBezTo>
                    <a:pt x="1" y="10122"/>
                    <a:pt x="3192" y="13575"/>
                    <a:pt x="7216" y="13575"/>
                  </a:cubicBezTo>
                  <a:lnTo>
                    <a:pt x="20648" y="13575"/>
                  </a:lnTo>
                  <a:cubicBezTo>
                    <a:pt x="24125" y="13575"/>
                    <a:pt x="27197" y="11003"/>
                    <a:pt x="27578" y="7550"/>
                  </a:cubicBezTo>
                  <a:cubicBezTo>
                    <a:pt x="28030" y="3477"/>
                    <a:pt x="24839" y="0"/>
                    <a:pt x="20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32" name="Google Shape;832;p52"/>
            <p:cNvSpPr/>
            <p:nvPr/>
          </p:nvSpPr>
          <p:spPr>
            <a:xfrm>
              <a:off x="4260760" y="3353521"/>
              <a:ext cx="45409" cy="21992"/>
            </a:xfrm>
            <a:custGeom>
              <a:avLst/>
              <a:gdLst/>
              <a:ahLst/>
              <a:cxnLst/>
              <a:rect l="l" t="t" r="r" b="b"/>
              <a:pathLst>
                <a:path w="28030" h="13575" extrusionOk="0">
                  <a:moveTo>
                    <a:pt x="7383" y="0"/>
                  </a:moveTo>
                  <a:cubicBezTo>
                    <a:pt x="3906" y="0"/>
                    <a:pt x="834" y="2549"/>
                    <a:pt x="453" y="6002"/>
                  </a:cubicBezTo>
                  <a:cubicBezTo>
                    <a:pt x="0" y="10122"/>
                    <a:pt x="3191" y="13575"/>
                    <a:pt x="7216" y="13575"/>
                  </a:cubicBezTo>
                  <a:lnTo>
                    <a:pt x="20647" y="13575"/>
                  </a:lnTo>
                  <a:cubicBezTo>
                    <a:pt x="24124" y="13575"/>
                    <a:pt x="27196" y="11003"/>
                    <a:pt x="27577" y="7550"/>
                  </a:cubicBezTo>
                  <a:cubicBezTo>
                    <a:pt x="28030" y="3477"/>
                    <a:pt x="24815" y="0"/>
                    <a:pt x="20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33" name="Google Shape;833;p52"/>
            <p:cNvSpPr/>
            <p:nvPr/>
          </p:nvSpPr>
          <p:spPr>
            <a:xfrm>
              <a:off x="3973997" y="3265406"/>
              <a:ext cx="375882" cy="286406"/>
            </a:xfrm>
            <a:custGeom>
              <a:avLst/>
              <a:gdLst/>
              <a:ahLst/>
              <a:cxnLst/>
              <a:rect l="l" t="t" r="r" b="b"/>
              <a:pathLst>
                <a:path w="232026" h="176794" extrusionOk="0">
                  <a:moveTo>
                    <a:pt x="218451" y="13575"/>
                  </a:moveTo>
                  <a:lnTo>
                    <a:pt x="218451" y="26006"/>
                  </a:lnTo>
                  <a:cubicBezTo>
                    <a:pt x="212688" y="23958"/>
                    <a:pt x="208068" y="19385"/>
                    <a:pt x="206020" y="13575"/>
                  </a:cubicBezTo>
                  <a:close/>
                  <a:moveTo>
                    <a:pt x="25983" y="13598"/>
                  </a:moveTo>
                  <a:cubicBezTo>
                    <a:pt x="23935" y="19385"/>
                    <a:pt x="19338" y="23981"/>
                    <a:pt x="13528" y="26053"/>
                  </a:cubicBezTo>
                  <a:lnTo>
                    <a:pt x="13528" y="13598"/>
                  </a:lnTo>
                  <a:close/>
                  <a:moveTo>
                    <a:pt x="191946" y="13575"/>
                  </a:moveTo>
                  <a:cubicBezTo>
                    <a:pt x="194661" y="26887"/>
                    <a:pt x="205163" y="37389"/>
                    <a:pt x="218475" y="40104"/>
                  </a:cubicBezTo>
                  <a:lnTo>
                    <a:pt x="218475" y="82231"/>
                  </a:lnTo>
                  <a:cubicBezTo>
                    <a:pt x="205163" y="84994"/>
                    <a:pt x="194637" y="95496"/>
                    <a:pt x="191946" y="108761"/>
                  </a:cubicBezTo>
                  <a:lnTo>
                    <a:pt x="40081" y="108761"/>
                  </a:lnTo>
                  <a:cubicBezTo>
                    <a:pt x="37390" y="95472"/>
                    <a:pt x="26864" y="84946"/>
                    <a:pt x="13575" y="82255"/>
                  </a:cubicBezTo>
                  <a:lnTo>
                    <a:pt x="13575" y="40104"/>
                  </a:lnTo>
                  <a:cubicBezTo>
                    <a:pt x="26864" y="37389"/>
                    <a:pt x="37390" y="26863"/>
                    <a:pt x="40081" y="13575"/>
                  </a:cubicBezTo>
                  <a:close/>
                  <a:moveTo>
                    <a:pt x="218451" y="96330"/>
                  </a:moveTo>
                  <a:lnTo>
                    <a:pt x="218451" y="108761"/>
                  </a:lnTo>
                  <a:lnTo>
                    <a:pt x="206020" y="108761"/>
                  </a:lnTo>
                  <a:cubicBezTo>
                    <a:pt x="208068" y="102998"/>
                    <a:pt x="212664" y="98378"/>
                    <a:pt x="218451" y="96330"/>
                  </a:cubicBezTo>
                  <a:close/>
                  <a:moveTo>
                    <a:pt x="13575" y="96353"/>
                  </a:moveTo>
                  <a:cubicBezTo>
                    <a:pt x="19338" y="98401"/>
                    <a:pt x="23958" y="102998"/>
                    <a:pt x="26006" y="108808"/>
                  </a:cubicBezTo>
                  <a:lnTo>
                    <a:pt x="13575" y="108808"/>
                  </a:lnTo>
                  <a:lnTo>
                    <a:pt x="13575" y="96353"/>
                  </a:lnTo>
                  <a:close/>
                  <a:moveTo>
                    <a:pt x="6788" y="0"/>
                  </a:moveTo>
                  <a:cubicBezTo>
                    <a:pt x="3025" y="0"/>
                    <a:pt x="1" y="3025"/>
                    <a:pt x="1" y="6788"/>
                  </a:cubicBezTo>
                  <a:lnTo>
                    <a:pt x="1" y="115548"/>
                  </a:lnTo>
                  <a:cubicBezTo>
                    <a:pt x="1" y="119310"/>
                    <a:pt x="3025" y="122335"/>
                    <a:pt x="6788" y="122335"/>
                  </a:cubicBezTo>
                  <a:lnTo>
                    <a:pt x="40771" y="122335"/>
                  </a:lnTo>
                  <a:lnTo>
                    <a:pt x="40771" y="139934"/>
                  </a:lnTo>
                  <a:lnTo>
                    <a:pt x="29174" y="151555"/>
                  </a:lnTo>
                  <a:cubicBezTo>
                    <a:pt x="27888" y="152817"/>
                    <a:pt x="27173" y="154556"/>
                    <a:pt x="27173" y="156366"/>
                  </a:cubicBezTo>
                  <a:lnTo>
                    <a:pt x="27173" y="169797"/>
                  </a:lnTo>
                  <a:cubicBezTo>
                    <a:pt x="27173" y="173274"/>
                    <a:pt x="29721" y="176346"/>
                    <a:pt x="33175" y="176727"/>
                  </a:cubicBezTo>
                  <a:cubicBezTo>
                    <a:pt x="33437" y="176756"/>
                    <a:pt x="33696" y="176770"/>
                    <a:pt x="33952" y="176770"/>
                  </a:cubicBezTo>
                  <a:cubicBezTo>
                    <a:pt x="37720" y="176770"/>
                    <a:pt x="40748" y="173732"/>
                    <a:pt x="40748" y="169964"/>
                  </a:cubicBezTo>
                  <a:lnTo>
                    <a:pt x="40748" y="159199"/>
                  </a:lnTo>
                  <a:lnTo>
                    <a:pt x="52345" y="147578"/>
                  </a:lnTo>
                  <a:cubicBezTo>
                    <a:pt x="53631" y="146292"/>
                    <a:pt x="54346" y="144577"/>
                    <a:pt x="54346" y="142768"/>
                  </a:cubicBezTo>
                  <a:lnTo>
                    <a:pt x="54346" y="122359"/>
                  </a:lnTo>
                  <a:lnTo>
                    <a:pt x="81994" y="122359"/>
                  </a:lnTo>
                  <a:lnTo>
                    <a:pt x="81994" y="139957"/>
                  </a:lnTo>
                  <a:lnTo>
                    <a:pt x="70397" y="151579"/>
                  </a:lnTo>
                  <a:cubicBezTo>
                    <a:pt x="69111" y="152841"/>
                    <a:pt x="68396" y="154579"/>
                    <a:pt x="68396" y="156389"/>
                  </a:cubicBezTo>
                  <a:lnTo>
                    <a:pt x="68396" y="169821"/>
                  </a:lnTo>
                  <a:cubicBezTo>
                    <a:pt x="68396" y="173298"/>
                    <a:pt x="70968" y="176370"/>
                    <a:pt x="74421" y="176751"/>
                  </a:cubicBezTo>
                  <a:cubicBezTo>
                    <a:pt x="74682" y="176779"/>
                    <a:pt x="74940" y="176793"/>
                    <a:pt x="75195" y="176793"/>
                  </a:cubicBezTo>
                  <a:cubicBezTo>
                    <a:pt x="78943" y="176793"/>
                    <a:pt x="81970" y="173756"/>
                    <a:pt x="81970" y="169987"/>
                  </a:cubicBezTo>
                  <a:lnTo>
                    <a:pt x="81970" y="159223"/>
                  </a:lnTo>
                  <a:lnTo>
                    <a:pt x="93592" y="147602"/>
                  </a:lnTo>
                  <a:cubicBezTo>
                    <a:pt x="94854" y="146340"/>
                    <a:pt x="95569" y="144601"/>
                    <a:pt x="95569" y="142791"/>
                  </a:cubicBezTo>
                  <a:lnTo>
                    <a:pt x="95569" y="122406"/>
                  </a:lnTo>
                  <a:lnTo>
                    <a:pt x="109190" y="122406"/>
                  </a:lnTo>
                  <a:lnTo>
                    <a:pt x="109190" y="169821"/>
                  </a:lnTo>
                  <a:cubicBezTo>
                    <a:pt x="109190" y="173298"/>
                    <a:pt x="111739" y="176370"/>
                    <a:pt x="115192" y="176751"/>
                  </a:cubicBezTo>
                  <a:cubicBezTo>
                    <a:pt x="115454" y="176779"/>
                    <a:pt x="115713" y="176793"/>
                    <a:pt x="115970" y="176793"/>
                  </a:cubicBezTo>
                  <a:cubicBezTo>
                    <a:pt x="119737" y="176793"/>
                    <a:pt x="122765" y="173756"/>
                    <a:pt x="122765" y="169987"/>
                  </a:cubicBezTo>
                  <a:lnTo>
                    <a:pt x="122765" y="122406"/>
                  </a:lnTo>
                  <a:lnTo>
                    <a:pt x="136363" y="122406"/>
                  </a:lnTo>
                  <a:lnTo>
                    <a:pt x="136363" y="142791"/>
                  </a:lnTo>
                  <a:cubicBezTo>
                    <a:pt x="136363" y="144601"/>
                    <a:pt x="137077" y="146340"/>
                    <a:pt x="138363" y="147602"/>
                  </a:cubicBezTo>
                  <a:lnTo>
                    <a:pt x="149961" y="159223"/>
                  </a:lnTo>
                  <a:lnTo>
                    <a:pt x="149961" y="169821"/>
                  </a:lnTo>
                  <a:cubicBezTo>
                    <a:pt x="149961" y="173298"/>
                    <a:pt x="152533" y="176370"/>
                    <a:pt x="155986" y="176751"/>
                  </a:cubicBezTo>
                  <a:cubicBezTo>
                    <a:pt x="156247" y="176779"/>
                    <a:pt x="156505" y="176793"/>
                    <a:pt x="156760" y="176793"/>
                  </a:cubicBezTo>
                  <a:cubicBezTo>
                    <a:pt x="160508" y="176793"/>
                    <a:pt x="163535" y="173756"/>
                    <a:pt x="163535" y="169987"/>
                  </a:cubicBezTo>
                  <a:lnTo>
                    <a:pt x="163535" y="156389"/>
                  </a:lnTo>
                  <a:cubicBezTo>
                    <a:pt x="163535" y="154579"/>
                    <a:pt x="162821" y="152841"/>
                    <a:pt x="161558" y="151579"/>
                  </a:cubicBezTo>
                  <a:lnTo>
                    <a:pt x="149937" y="139957"/>
                  </a:lnTo>
                  <a:lnTo>
                    <a:pt x="149937" y="122359"/>
                  </a:lnTo>
                  <a:lnTo>
                    <a:pt x="177586" y="122359"/>
                  </a:lnTo>
                  <a:lnTo>
                    <a:pt x="177586" y="142768"/>
                  </a:lnTo>
                  <a:cubicBezTo>
                    <a:pt x="177586" y="144577"/>
                    <a:pt x="178300" y="146292"/>
                    <a:pt x="179586" y="147578"/>
                  </a:cubicBezTo>
                  <a:lnTo>
                    <a:pt x="191207" y="159199"/>
                  </a:lnTo>
                  <a:lnTo>
                    <a:pt x="191207" y="169797"/>
                  </a:lnTo>
                  <a:cubicBezTo>
                    <a:pt x="191207" y="173274"/>
                    <a:pt x="193756" y="176346"/>
                    <a:pt x="197209" y="176727"/>
                  </a:cubicBezTo>
                  <a:cubicBezTo>
                    <a:pt x="197471" y="176756"/>
                    <a:pt x="197731" y="176770"/>
                    <a:pt x="197987" y="176770"/>
                  </a:cubicBezTo>
                  <a:cubicBezTo>
                    <a:pt x="201754" y="176770"/>
                    <a:pt x="204782" y="173732"/>
                    <a:pt x="204782" y="169964"/>
                  </a:cubicBezTo>
                  <a:lnTo>
                    <a:pt x="204782" y="156366"/>
                  </a:lnTo>
                  <a:cubicBezTo>
                    <a:pt x="204782" y="154556"/>
                    <a:pt x="204067" y="152817"/>
                    <a:pt x="202781" y="151531"/>
                  </a:cubicBezTo>
                  <a:lnTo>
                    <a:pt x="191160" y="139934"/>
                  </a:lnTo>
                  <a:lnTo>
                    <a:pt x="191160" y="122335"/>
                  </a:lnTo>
                  <a:lnTo>
                    <a:pt x="225238" y="122335"/>
                  </a:lnTo>
                  <a:cubicBezTo>
                    <a:pt x="229001" y="122335"/>
                    <a:pt x="232026" y="119310"/>
                    <a:pt x="232026" y="115548"/>
                  </a:cubicBezTo>
                  <a:lnTo>
                    <a:pt x="232026" y="6788"/>
                  </a:lnTo>
                  <a:cubicBezTo>
                    <a:pt x="232026" y="3025"/>
                    <a:pt x="229001" y="0"/>
                    <a:pt x="225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34" name="Google Shape;834;p52"/>
            <p:cNvSpPr/>
            <p:nvPr/>
          </p:nvSpPr>
          <p:spPr>
            <a:xfrm>
              <a:off x="4150576" y="3573462"/>
              <a:ext cx="21993" cy="21992"/>
            </a:xfrm>
            <a:custGeom>
              <a:avLst/>
              <a:gdLst/>
              <a:ahLst/>
              <a:cxnLst/>
              <a:rect l="l" t="t" r="r" b="b"/>
              <a:pathLst>
                <a:path w="13576" h="13575" extrusionOk="0">
                  <a:moveTo>
                    <a:pt x="6788" y="0"/>
                  </a:moveTo>
                  <a:cubicBezTo>
                    <a:pt x="3049" y="0"/>
                    <a:pt x="1" y="3025"/>
                    <a:pt x="1" y="6787"/>
                  </a:cubicBezTo>
                  <a:cubicBezTo>
                    <a:pt x="1" y="10526"/>
                    <a:pt x="3049" y="13574"/>
                    <a:pt x="6788" y="13574"/>
                  </a:cubicBezTo>
                  <a:cubicBezTo>
                    <a:pt x="10551" y="13574"/>
                    <a:pt x="13575" y="10526"/>
                    <a:pt x="13575" y="6787"/>
                  </a:cubicBezTo>
                  <a:cubicBezTo>
                    <a:pt x="13575" y="3025"/>
                    <a:pt x="10551" y="0"/>
                    <a:pt x="6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35" name="Google Shape;835;p52"/>
            <p:cNvSpPr/>
            <p:nvPr/>
          </p:nvSpPr>
          <p:spPr>
            <a:xfrm>
              <a:off x="4216664" y="3573462"/>
              <a:ext cx="21992" cy="21992"/>
            </a:xfrm>
            <a:custGeom>
              <a:avLst/>
              <a:gdLst/>
              <a:ahLst/>
              <a:cxnLst/>
              <a:rect l="l" t="t" r="r" b="b"/>
              <a:pathLst>
                <a:path w="13575" h="13575" extrusionOk="0">
                  <a:moveTo>
                    <a:pt x="6787" y="0"/>
                  </a:moveTo>
                  <a:cubicBezTo>
                    <a:pt x="3025" y="0"/>
                    <a:pt x="0" y="3025"/>
                    <a:pt x="0" y="6787"/>
                  </a:cubicBezTo>
                  <a:cubicBezTo>
                    <a:pt x="0" y="10526"/>
                    <a:pt x="3025" y="13574"/>
                    <a:pt x="6787" y="13574"/>
                  </a:cubicBezTo>
                  <a:cubicBezTo>
                    <a:pt x="10526" y="13574"/>
                    <a:pt x="13574" y="10526"/>
                    <a:pt x="13574" y="6787"/>
                  </a:cubicBezTo>
                  <a:cubicBezTo>
                    <a:pt x="13574" y="3025"/>
                    <a:pt x="10526" y="0"/>
                    <a:pt x="6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36" name="Google Shape;836;p52"/>
            <p:cNvSpPr/>
            <p:nvPr/>
          </p:nvSpPr>
          <p:spPr>
            <a:xfrm>
              <a:off x="4283482" y="3573462"/>
              <a:ext cx="21993" cy="21992"/>
            </a:xfrm>
            <a:custGeom>
              <a:avLst/>
              <a:gdLst/>
              <a:ahLst/>
              <a:cxnLst/>
              <a:rect l="l" t="t" r="r" b="b"/>
              <a:pathLst>
                <a:path w="13576" h="13575" extrusionOk="0">
                  <a:moveTo>
                    <a:pt x="6788" y="0"/>
                  </a:moveTo>
                  <a:cubicBezTo>
                    <a:pt x="3049" y="0"/>
                    <a:pt x="1" y="3025"/>
                    <a:pt x="1" y="6787"/>
                  </a:cubicBezTo>
                  <a:cubicBezTo>
                    <a:pt x="1" y="10526"/>
                    <a:pt x="3049" y="13574"/>
                    <a:pt x="6788" y="13574"/>
                  </a:cubicBezTo>
                  <a:cubicBezTo>
                    <a:pt x="10551" y="13574"/>
                    <a:pt x="13575" y="10526"/>
                    <a:pt x="13575" y="6787"/>
                  </a:cubicBezTo>
                  <a:cubicBezTo>
                    <a:pt x="13575" y="3025"/>
                    <a:pt x="10551" y="0"/>
                    <a:pt x="6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37" name="Google Shape;837;p52"/>
            <p:cNvSpPr/>
            <p:nvPr/>
          </p:nvSpPr>
          <p:spPr>
            <a:xfrm>
              <a:off x="4084490" y="3573462"/>
              <a:ext cx="21992" cy="21992"/>
            </a:xfrm>
            <a:custGeom>
              <a:avLst/>
              <a:gdLst/>
              <a:ahLst/>
              <a:cxnLst/>
              <a:rect l="l" t="t" r="r" b="b"/>
              <a:pathLst>
                <a:path w="13575" h="13575" extrusionOk="0">
                  <a:moveTo>
                    <a:pt x="6788" y="0"/>
                  </a:moveTo>
                  <a:cubicBezTo>
                    <a:pt x="3025" y="0"/>
                    <a:pt x="1" y="3025"/>
                    <a:pt x="1" y="6787"/>
                  </a:cubicBezTo>
                  <a:cubicBezTo>
                    <a:pt x="1" y="10526"/>
                    <a:pt x="3025" y="13574"/>
                    <a:pt x="6788" y="13574"/>
                  </a:cubicBezTo>
                  <a:cubicBezTo>
                    <a:pt x="10527" y="13574"/>
                    <a:pt x="13575" y="10526"/>
                    <a:pt x="13575" y="6787"/>
                  </a:cubicBezTo>
                  <a:cubicBezTo>
                    <a:pt x="13575" y="3025"/>
                    <a:pt x="10527" y="0"/>
                    <a:pt x="6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38" name="Google Shape;838;p52"/>
            <p:cNvSpPr/>
            <p:nvPr/>
          </p:nvSpPr>
          <p:spPr>
            <a:xfrm>
              <a:off x="4017669" y="3573462"/>
              <a:ext cx="21993" cy="21992"/>
            </a:xfrm>
            <a:custGeom>
              <a:avLst/>
              <a:gdLst/>
              <a:ahLst/>
              <a:cxnLst/>
              <a:rect l="l" t="t" r="r" b="b"/>
              <a:pathLst>
                <a:path w="13576" h="13575" extrusionOk="0">
                  <a:moveTo>
                    <a:pt x="6788" y="0"/>
                  </a:moveTo>
                  <a:cubicBezTo>
                    <a:pt x="3049" y="0"/>
                    <a:pt x="1" y="3025"/>
                    <a:pt x="1" y="6787"/>
                  </a:cubicBezTo>
                  <a:cubicBezTo>
                    <a:pt x="1" y="10526"/>
                    <a:pt x="3049" y="13574"/>
                    <a:pt x="6788" y="13574"/>
                  </a:cubicBezTo>
                  <a:cubicBezTo>
                    <a:pt x="10551" y="13574"/>
                    <a:pt x="13575" y="10526"/>
                    <a:pt x="13575" y="6787"/>
                  </a:cubicBezTo>
                  <a:cubicBezTo>
                    <a:pt x="13575" y="3025"/>
                    <a:pt x="10551" y="0"/>
                    <a:pt x="6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39" name="Google Shape;839;p52"/>
          <p:cNvGrpSpPr/>
          <p:nvPr/>
        </p:nvGrpSpPr>
        <p:grpSpPr>
          <a:xfrm>
            <a:off x="3159470" y="3254218"/>
            <a:ext cx="375958" cy="352462"/>
            <a:chOff x="3159470" y="3254218"/>
            <a:chExt cx="375958" cy="352462"/>
          </a:xfrm>
        </p:grpSpPr>
        <p:sp>
          <p:nvSpPr>
            <p:cNvPr id="840" name="Google Shape;840;p52"/>
            <p:cNvSpPr/>
            <p:nvPr/>
          </p:nvSpPr>
          <p:spPr>
            <a:xfrm>
              <a:off x="3159470" y="3254218"/>
              <a:ext cx="375958" cy="264269"/>
            </a:xfrm>
            <a:custGeom>
              <a:avLst/>
              <a:gdLst/>
              <a:ahLst/>
              <a:cxnLst/>
              <a:rect l="l" t="t" r="r" b="b"/>
              <a:pathLst>
                <a:path w="232073" h="163129" extrusionOk="0">
                  <a:moveTo>
                    <a:pt x="211640" y="13598"/>
                  </a:moveTo>
                  <a:cubicBezTo>
                    <a:pt x="215379" y="13598"/>
                    <a:pt x="218427" y="16647"/>
                    <a:pt x="218427" y="20385"/>
                  </a:cubicBezTo>
                  <a:lnTo>
                    <a:pt x="218427" y="54392"/>
                  </a:lnTo>
                  <a:lnTo>
                    <a:pt x="177204" y="54392"/>
                  </a:lnTo>
                  <a:lnTo>
                    <a:pt x="177204" y="40770"/>
                  </a:lnTo>
                  <a:lnTo>
                    <a:pt x="197875" y="40770"/>
                  </a:lnTo>
                  <a:cubicBezTo>
                    <a:pt x="201352" y="40770"/>
                    <a:pt x="204424" y="38222"/>
                    <a:pt x="204805" y="34769"/>
                  </a:cubicBezTo>
                  <a:cubicBezTo>
                    <a:pt x="205258" y="30649"/>
                    <a:pt x="202067" y="27196"/>
                    <a:pt x="198066" y="27196"/>
                  </a:cubicBezTo>
                  <a:lnTo>
                    <a:pt x="34151" y="27196"/>
                  </a:lnTo>
                  <a:cubicBezTo>
                    <a:pt x="30674" y="27196"/>
                    <a:pt x="27602" y="29768"/>
                    <a:pt x="27221" y="33221"/>
                  </a:cubicBezTo>
                  <a:cubicBezTo>
                    <a:pt x="26768" y="37317"/>
                    <a:pt x="29959" y="40770"/>
                    <a:pt x="33960" y="40770"/>
                  </a:cubicBezTo>
                  <a:lnTo>
                    <a:pt x="54798" y="40770"/>
                  </a:lnTo>
                  <a:lnTo>
                    <a:pt x="54798" y="54392"/>
                  </a:lnTo>
                  <a:lnTo>
                    <a:pt x="13551" y="54392"/>
                  </a:lnTo>
                  <a:lnTo>
                    <a:pt x="13551" y="20385"/>
                  </a:lnTo>
                  <a:cubicBezTo>
                    <a:pt x="13551" y="16647"/>
                    <a:pt x="16576" y="13598"/>
                    <a:pt x="20338" y="13598"/>
                  </a:cubicBezTo>
                  <a:close/>
                  <a:moveTo>
                    <a:pt x="136434" y="40770"/>
                  </a:moveTo>
                  <a:lnTo>
                    <a:pt x="136434" y="47248"/>
                  </a:lnTo>
                  <a:cubicBezTo>
                    <a:pt x="136434" y="57869"/>
                    <a:pt x="127766" y="67347"/>
                    <a:pt x="117168" y="67919"/>
                  </a:cubicBezTo>
                  <a:cubicBezTo>
                    <a:pt x="116799" y="67938"/>
                    <a:pt x="116431" y="67948"/>
                    <a:pt x="116066" y="67948"/>
                  </a:cubicBezTo>
                  <a:cubicBezTo>
                    <a:pt x="104800" y="67948"/>
                    <a:pt x="95640" y="58814"/>
                    <a:pt x="95640" y="47558"/>
                  </a:cubicBezTo>
                  <a:lnTo>
                    <a:pt x="95640" y="40770"/>
                  </a:lnTo>
                  <a:close/>
                  <a:moveTo>
                    <a:pt x="68444" y="137147"/>
                  </a:moveTo>
                  <a:cubicBezTo>
                    <a:pt x="74207" y="139195"/>
                    <a:pt x="78827" y="143768"/>
                    <a:pt x="80875" y="149578"/>
                  </a:cubicBezTo>
                  <a:lnTo>
                    <a:pt x="68444" y="149578"/>
                  </a:lnTo>
                  <a:lnTo>
                    <a:pt x="68444" y="137147"/>
                  </a:lnTo>
                  <a:close/>
                  <a:moveTo>
                    <a:pt x="163630" y="40770"/>
                  </a:moveTo>
                  <a:lnTo>
                    <a:pt x="163630" y="123049"/>
                  </a:lnTo>
                  <a:cubicBezTo>
                    <a:pt x="150342" y="125764"/>
                    <a:pt x="139816" y="136266"/>
                    <a:pt x="137125" y="149578"/>
                  </a:cubicBezTo>
                  <a:lnTo>
                    <a:pt x="94973" y="149578"/>
                  </a:lnTo>
                  <a:cubicBezTo>
                    <a:pt x="92258" y="136266"/>
                    <a:pt x="81756" y="125764"/>
                    <a:pt x="68444" y="123049"/>
                  </a:cubicBezTo>
                  <a:lnTo>
                    <a:pt x="68444" y="40770"/>
                  </a:lnTo>
                  <a:lnTo>
                    <a:pt x="82042" y="40770"/>
                  </a:lnTo>
                  <a:lnTo>
                    <a:pt x="82042" y="47153"/>
                  </a:lnTo>
                  <a:cubicBezTo>
                    <a:pt x="82042" y="65514"/>
                    <a:pt x="96426" y="80874"/>
                    <a:pt x="114787" y="81541"/>
                  </a:cubicBezTo>
                  <a:cubicBezTo>
                    <a:pt x="115215" y="81556"/>
                    <a:pt x="115642" y="81564"/>
                    <a:pt x="116067" y="81564"/>
                  </a:cubicBezTo>
                  <a:cubicBezTo>
                    <a:pt x="134821" y="81564"/>
                    <a:pt x="150032" y="66280"/>
                    <a:pt x="150032" y="47558"/>
                  </a:cubicBezTo>
                  <a:lnTo>
                    <a:pt x="150032" y="40770"/>
                  </a:lnTo>
                  <a:close/>
                  <a:moveTo>
                    <a:pt x="163630" y="137147"/>
                  </a:moveTo>
                  <a:lnTo>
                    <a:pt x="163630" y="149578"/>
                  </a:lnTo>
                  <a:lnTo>
                    <a:pt x="151199" y="149578"/>
                  </a:lnTo>
                  <a:cubicBezTo>
                    <a:pt x="153247" y="143791"/>
                    <a:pt x="157843" y="139195"/>
                    <a:pt x="163630" y="137147"/>
                  </a:cubicBezTo>
                  <a:close/>
                  <a:moveTo>
                    <a:pt x="20386" y="0"/>
                  </a:moveTo>
                  <a:cubicBezTo>
                    <a:pt x="9146" y="0"/>
                    <a:pt x="1" y="9145"/>
                    <a:pt x="1" y="20385"/>
                  </a:cubicBezTo>
                  <a:lnTo>
                    <a:pt x="1" y="61156"/>
                  </a:lnTo>
                  <a:cubicBezTo>
                    <a:pt x="1" y="64918"/>
                    <a:pt x="3049" y="67943"/>
                    <a:pt x="6788" y="67943"/>
                  </a:cubicBezTo>
                  <a:lnTo>
                    <a:pt x="54846" y="67943"/>
                  </a:lnTo>
                  <a:lnTo>
                    <a:pt x="54846" y="156342"/>
                  </a:lnTo>
                  <a:cubicBezTo>
                    <a:pt x="54846" y="160080"/>
                    <a:pt x="57870" y="163129"/>
                    <a:pt x="61633" y="163129"/>
                  </a:cubicBezTo>
                  <a:lnTo>
                    <a:pt x="170393" y="163129"/>
                  </a:lnTo>
                  <a:cubicBezTo>
                    <a:pt x="174156" y="163129"/>
                    <a:pt x="177181" y="160080"/>
                    <a:pt x="177181" y="156342"/>
                  </a:cubicBezTo>
                  <a:lnTo>
                    <a:pt x="177181" y="67943"/>
                  </a:lnTo>
                  <a:lnTo>
                    <a:pt x="225238" y="67943"/>
                  </a:lnTo>
                  <a:cubicBezTo>
                    <a:pt x="228977" y="67943"/>
                    <a:pt x="232025" y="64918"/>
                    <a:pt x="232025" y="61156"/>
                  </a:cubicBezTo>
                  <a:lnTo>
                    <a:pt x="232025" y="20385"/>
                  </a:lnTo>
                  <a:cubicBezTo>
                    <a:pt x="232073" y="9145"/>
                    <a:pt x="222928" y="0"/>
                    <a:pt x="211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41" name="Google Shape;841;p52"/>
            <p:cNvSpPr/>
            <p:nvPr/>
          </p:nvSpPr>
          <p:spPr>
            <a:xfrm>
              <a:off x="3290834" y="3540631"/>
              <a:ext cx="111688" cy="66049"/>
            </a:xfrm>
            <a:custGeom>
              <a:avLst/>
              <a:gdLst/>
              <a:ahLst/>
              <a:cxnLst/>
              <a:rect l="l" t="t" r="r" b="b"/>
              <a:pathLst>
                <a:path w="68943" h="40771" extrusionOk="0">
                  <a:moveTo>
                    <a:pt x="45486" y="13574"/>
                  </a:moveTo>
                  <a:lnTo>
                    <a:pt x="34722" y="24338"/>
                  </a:lnTo>
                  <a:lnTo>
                    <a:pt x="23934" y="13574"/>
                  </a:lnTo>
                  <a:close/>
                  <a:moveTo>
                    <a:pt x="7668" y="0"/>
                  </a:moveTo>
                  <a:cubicBezTo>
                    <a:pt x="5477" y="0"/>
                    <a:pt x="3382" y="953"/>
                    <a:pt x="2096" y="2667"/>
                  </a:cubicBezTo>
                  <a:cubicBezTo>
                    <a:pt x="0" y="5477"/>
                    <a:pt x="357" y="9240"/>
                    <a:pt x="2715" y="11574"/>
                  </a:cubicBezTo>
                  <a:lnTo>
                    <a:pt x="29935" y="38770"/>
                  </a:lnTo>
                  <a:cubicBezTo>
                    <a:pt x="31221" y="40080"/>
                    <a:pt x="32983" y="40770"/>
                    <a:pt x="34722" y="40770"/>
                  </a:cubicBezTo>
                  <a:cubicBezTo>
                    <a:pt x="36436" y="40770"/>
                    <a:pt x="38199" y="40127"/>
                    <a:pt x="39508" y="38770"/>
                  </a:cubicBezTo>
                  <a:lnTo>
                    <a:pt x="66585" y="11693"/>
                  </a:lnTo>
                  <a:cubicBezTo>
                    <a:pt x="68133" y="10145"/>
                    <a:pt x="68943" y="8002"/>
                    <a:pt x="68633" y="5858"/>
                  </a:cubicBezTo>
                  <a:cubicBezTo>
                    <a:pt x="68110" y="2405"/>
                    <a:pt x="65204" y="0"/>
                    <a:pt x="618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42" name="Google Shape;842;p52"/>
            <p:cNvSpPr/>
            <p:nvPr/>
          </p:nvSpPr>
          <p:spPr>
            <a:xfrm>
              <a:off x="3336472" y="3408041"/>
              <a:ext cx="21992" cy="44045"/>
            </a:xfrm>
            <a:custGeom>
              <a:avLst/>
              <a:gdLst/>
              <a:ahLst/>
              <a:cxnLst/>
              <a:rect l="l" t="t" r="r" b="b"/>
              <a:pathLst>
                <a:path w="13575" h="27188" extrusionOk="0">
                  <a:moveTo>
                    <a:pt x="6776" y="1"/>
                  </a:moveTo>
                  <a:cubicBezTo>
                    <a:pt x="3028" y="1"/>
                    <a:pt x="1" y="3037"/>
                    <a:pt x="1" y="6783"/>
                  </a:cubicBezTo>
                  <a:lnTo>
                    <a:pt x="1" y="20405"/>
                  </a:lnTo>
                  <a:cubicBezTo>
                    <a:pt x="1" y="24151"/>
                    <a:pt x="3049" y="27187"/>
                    <a:pt x="6780" y="27187"/>
                  </a:cubicBezTo>
                  <a:cubicBezTo>
                    <a:pt x="7034" y="27187"/>
                    <a:pt x="7291" y="27173"/>
                    <a:pt x="7550" y="27144"/>
                  </a:cubicBezTo>
                  <a:cubicBezTo>
                    <a:pt x="11003" y="26763"/>
                    <a:pt x="13575" y="23691"/>
                    <a:pt x="13575" y="20215"/>
                  </a:cubicBezTo>
                  <a:lnTo>
                    <a:pt x="13575" y="6974"/>
                  </a:lnTo>
                  <a:cubicBezTo>
                    <a:pt x="13575" y="3497"/>
                    <a:pt x="11003" y="425"/>
                    <a:pt x="7550" y="44"/>
                  </a:cubicBezTo>
                  <a:cubicBezTo>
                    <a:pt x="7289" y="15"/>
                    <a:pt x="7031" y="1"/>
                    <a:pt x="67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43" name="Google Shape;843;p52"/>
          <p:cNvGrpSpPr/>
          <p:nvPr/>
        </p:nvGrpSpPr>
        <p:grpSpPr>
          <a:xfrm>
            <a:off x="3970757" y="2034728"/>
            <a:ext cx="379122" cy="375859"/>
            <a:chOff x="3970757" y="2034728"/>
            <a:chExt cx="379122" cy="375859"/>
          </a:xfrm>
        </p:grpSpPr>
        <p:sp>
          <p:nvSpPr>
            <p:cNvPr id="844" name="Google Shape;844;p52"/>
            <p:cNvSpPr/>
            <p:nvPr/>
          </p:nvSpPr>
          <p:spPr>
            <a:xfrm>
              <a:off x="3970757" y="2034728"/>
              <a:ext cx="379122" cy="375859"/>
            </a:xfrm>
            <a:custGeom>
              <a:avLst/>
              <a:gdLst/>
              <a:ahLst/>
              <a:cxnLst/>
              <a:rect l="l" t="t" r="r" b="b"/>
              <a:pathLst>
                <a:path w="234026" h="232012" extrusionOk="0">
                  <a:moveTo>
                    <a:pt x="145650" y="13598"/>
                  </a:moveTo>
                  <a:cubicBezTo>
                    <a:pt x="186873" y="13598"/>
                    <a:pt x="220451" y="47153"/>
                    <a:pt x="220451" y="88399"/>
                  </a:cubicBezTo>
                  <a:cubicBezTo>
                    <a:pt x="220451" y="129670"/>
                    <a:pt x="186873" y="163176"/>
                    <a:pt x="145650" y="163176"/>
                  </a:cubicBezTo>
                  <a:cubicBezTo>
                    <a:pt x="104427" y="163176"/>
                    <a:pt x="70849" y="129622"/>
                    <a:pt x="70849" y="88375"/>
                  </a:cubicBezTo>
                  <a:cubicBezTo>
                    <a:pt x="70849" y="47105"/>
                    <a:pt x="104427" y="13598"/>
                    <a:pt x="145650" y="13598"/>
                  </a:cubicBezTo>
                  <a:close/>
                  <a:moveTo>
                    <a:pt x="52083" y="172321"/>
                  </a:moveTo>
                  <a:lnTo>
                    <a:pt x="61704" y="181942"/>
                  </a:lnTo>
                  <a:lnTo>
                    <a:pt x="27173" y="216497"/>
                  </a:lnTo>
                  <a:cubicBezTo>
                    <a:pt x="25851" y="217818"/>
                    <a:pt x="24113" y="218479"/>
                    <a:pt x="22371" y="218479"/>
                  </a:cubicBezTo>
                  <a:cubicBezTo>
                    <a:pt x="20630" y="218479"/>
                    <a:pt x="18885" y="217818"/>
                    <a:pt x="17552" y="216497"/>
                  </a:cubicBezTo>
                  <a:cubicBezTo>
                    <a:pt x="14908" y="213853"/>
                    <a:pt x="14908" y="209519"/>
                    <a:pt x="17552" y="206876"/>
                  </a:cubicBezTo>
                  <a:lnTo>
                    <a:pt x="52083" y="172321"/>
                  </a:lnTo>
                  <a:close/>
                  <a:moveTo>
                    <a:pt x="145650" y="0"/>
                  </a:moveTo>
                  <a:cubicBezTo>
                    <a:pt x="96926" y="0"/>
                    <a:pt x="57274" y="39651"/>
                    <a:pt x="57274" y="88375"/>
                  </a:cubicBezTo>
                  <a:cubicBezTo>
                    <a:pt x="57274" y="110285"/>
                    <a:pt x="65276" y="130384"/>
                    <a:pt x="78565" y="145816"/>
                  </a:cubicBezTo>
                  <a:lnTo>
                    <a:pt x="61704" y="162676"/>
                  </a:lnTo>
                  <a:lnTo>
                    <a:pt x="56893" y="157842"/>
                  </a:lnTo>
                  <a:cubicBezTo>
                    <a:pt x="55560" y="156520"/>
                    <a:pt x="53815" y="155859"/>
                    <a:pt x="52074" y="155859"/>
                  </a:cubicBezTo>
                  <a:cubicBezTo>
                    <a:pt x="50332" y="155859"/>
                    <a:pt x="48594" y="156520"/>
                    <a:pt x="47272" y="157842"/>
                  </a:cubicBezTo>
                  <a:lnTo>
                    <a:pt x="7955" y="197207"/>
                  </a:lnTo>
                  <a:cubicBezTo>
                    <a:pt x="1" y="205161"/>
                    <a:pt x="1" y="218092"/>
                    <a:pt x="7955" y="226046"/>
                  </a:cubicBezTo>
                  <a:cubicBezTo>
                    <a:pt x="11920" y="230023"/>
                    <a:pt x="17141" y="232012"/>
                    <a:pt x="22365" y="232012"/>
                  </a:cubicBezTo>
                  <a:cubicBezTo>
                    <a:pt x="27590" y="232012"/>
                    <a:pt x="32817" y="230023"/>
                    <a:pt x="36794" y="226046"/>
                  </a:cubicBezTo>
                  <a:lnTo>
                    <a:pt x="76112" y="186657"/>
                  </a:lnTo>
                  <a:cubicBezTo>
                    <a:pt x="78755" y="184014"/>
                    <a:pt x="78755" y="179704"/>
                    <a:pt x="76112" y="177060"/>
                  </a:cubicBezTo>
                  <a:lnTo>
                    <a:pt x="71301" y="172226"/>
                  </a:lnTo>
                  <a:lnTo>
                    <a:pt x="88138" y="155389"/>
                  </a:lnTo>
                  <a:cubicBezTo>
                    <a:pt x="103617" y="168654"/>
                    <a:pt x="123717" y="176703"/>
                    <a:pt x="145650" y="176703"/>
                  </a:cubicBezTo>
                  <a:cubicBezTo>
                    <a:pt x="194374" y="176703"/>
                    <a:pt x="234026" y="137052"/>
                    <a:pt x="234026" y="88304"/>
                  </a:cubicBezTo>
                  <a:cubicBezTo>
                    <a:pt x="234026" y="39580"/>
                    <a:pt x="194374" y="0"/>
                    <a:pt x="145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45" name="Google Shape;845;p52"/>
            <p:cNvSpPr/>
            <p:nvPr/>
          </p:nvSpPr>
          <p:spPr>
            <a:xfrm>
              <a:off x="4107560" y="2078746"/>
              <a:ext cx="198301" cy="198299"/>
            </a:xfrm>
            <a:custGeom>
              <a:avLst/>
              <a:gdLst/>
              <a:ahLst/>
              <a:cxnLst/>
              <a:rect l="l" t="t" r="r" b="b"/>
              <a:pathLst>
                <a:path w="122408" h="122407" extrusionOk="0">
                  <a:moveTo>
                    <a:pt x="67777" y="14313"/>
                  </a:moveTo>
                  <a:cubicBezTo>
                    <a:pt x="88591" y="17314"/>
                    <a:pt x="105094" y="33817"/>
                    <a:pt x="108095" y="54631"/>
                  </a:cubicBezTo>
                  <a:lnTo>
                    <a:pt x="67777" y="54631"/>
                  </a:lnTo>
                  <a:lnTo>
                    <a:pt x="67777" y="14313"/>
                  </a:lnTo>
                  <a:close/>
                  <a:moveTo>
                    <a:pt x="108309" y="67776"/>
                  </a:moveTo>
                  <a:cubicBezTo>
                    <a:pt x="107166" y="75825"/>
                    <a:pt x="103975" y="83232"/>
                    <a:pt x="99307" y="89471"/>
                  </a:cubicBezTo>
                  <a:lnTo>
                    <a:pt x="77612" y="67776"/>
                  </a:lnTo>
                  <a:close/>
                  <a:moveTo>
                    <a:pt x="54179" y="14075"/>
                  </a:moveTo>
                  <a:lnTo>
                    <a:pt x="54179" y="61203"/>
                  </a:lnTo>
                  <a:cubicBezTo>
                    <a:pt x="54179" y="63061"/>
                    <a:pt x="54965" y="64776"/>
                    <a:pt x="56179" y="66038"/>
                  </a:cubicBezTo>
                  <a:lnTo>
                    <a:pt x="89496" y="99330"/>
                  </a:lnTo>
                  <a:cubicBezTo>
                    <a:pt x="81542" y="105284"/>
                    <a:pt x="71682" y="108832"/>
                    <a:pt x="60990" y="108832"/>
                  </a:cubicBezTo>
                  <a:cubicBezTo>
                    <a:pt x="34746" y="108808"/>
                    <a:pt x="13408" y="87471"/>
                    <a:pt x="13408" y="61203"/>
                  </a:cubicBezTo>
                  <a:cubicBezTo>
                    <a:pt x="13408" y="37270"/>
                    <a:pt x="31174" y="17409"/>
                    <a:pt x="54179" y="14075"/>
                  </a:cubicBezTo>
                  <a:close/>
                  <a:moveTo>
                    <a:pt x="61204" y="1"/>
                  </a:moveTo>
                  <a:cubicBezTo>
                    <a:pt x="27459" y="1"/>
                    <a:pt x="1" y="27435"/>
                    <a:pt x="1" y="61203"/>
                  </a:cubicBezTo>
                  <a:cubicBezTo>
                    <a:pt x="1" y="94948"/>
                    <a:pt x="27459" y="122406"/>
                    <a:pt x="61204" y="122406"/>
                  </a:cubicBezTo>
                  <a:cubicBezTo>
                    <a:pt x="94854" y="122406"/>
                    <a:pt x="122407" y="95067"/>
                    <a:pt x="122407" y="61203"/>
                  </a:cubicBezTo>
                  <a:cubicBezTo>
                    <a:pt x="122407" y="27482"/>
                    <a:pt x="94925" y="1"/>
                    <a:pt x="61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46" name="Google Shape;846;p52"/>
          <p:cNvGrpSpPr/>
          <p:nvPr/>
        </p:nvGrpSpPr>
        <p:grpSpPr>
          <a:xfrm>
            <a:off x="2344981" y="3242451"/>
            <a:ext cx="375958" cy="375957"/>
            <a:chOff x="2344980" y="3242451"/>
            <a:chExt cx="375958" cy="375957"/>
          </a:xfrm>
        </p:grpSpPr>
        <p:sp>
          <p:nvSpPr>
            <p:cNvPr id="847" name="Google Shape;847;p52"/>
            <p:cNvSpPr/>
            <p:nvPr/>
          </p:nvSpPr>
          <p:spPr>
            <a:xfrm>
              <a:off x="2344981" y="3242451"/>
              <a:ext cx="375958" cy="375957"/>
            </a:xfrm>
            <a:custGeom>
              <a:avLst/>
              <a:gdLst/>
              <a:ahLst/>
              <a:cxnLst/>
              <a:rect l="l" t="t" r="r" b="b"/>
              <a:pathLst>
                <a:path w="232073" h="232072" extrusionOk="0">
                  <a:moveTo>
                    <a:pt x="122812" y="13527"/>
                  </a:moveTo>
                  <a:lnTo>
                    <a:pt x="122812" y="35175"/>
                  </a:lnTo>
                  <a:cubicBezTo>
                    <a:pt x="122812" y="38509"/>
                    <a:pt x="125217" y="41343"/>
                    <a:pt x="128503" y="41867"/>
                  </a:cubicBezTo>
                  <a:cubicBezTo>
                    <a:pt x="139720" y="43748"/>
                    <a:pt x="150079" y="48034"/>
                    <a:pt x="159319" y="54607"/>
                  </a:cubicBezTo>
                  <a:cubicBezTo>
                    <a:pt x="160498" y="55463"/>
                    <a:pt x="161869" y="55879"/>
                    <a:pt x="163236" y="55879"/>
                  </a:cubicBezTo>
                  <a:cubicBezTo>
                    <a:pt x="164989" y="55879"/>
                    <a:pt x="166734" y="55194"/>
                    <a:pt x="168059" y="53869"/>
                  </a:cubicBezTo>
                  <a:lnTo>
                    <a:pt x="183324" y="38604"/>
                  </a:lnTo>
                  <a:lnTo>
                    <a:pt x="192945" y="48225"/>
                  </a:lnTo>
                  <a:lnTo>
                    <a:pt x="177704" y="63466"/>
                  </a:lnTo>
                  <a:cubicBezTo>
                    <a:pt x="175370" y="65824"/>
                    <a:pt x="175013" y="69539"/>
                    <a:pt x="176942" y="72230"/>
                  </a:cubicBezTo>
                  <a:cubicBezTo>
                    <a:pt x="183515" y="81470"/>
                    <a:pt x="187801" y="91829"/>
                    <a:pt x="189683" y="103046"/>
                  </a:cubicBezTo>
                  <a:cubicBezTo>
                    <a:pt x="190207" y="106332"/>
                    <a:pt x="193064" y="108737"/>
                    <a:pt x="196375" y="108737"/>
                  </a:cubicBezTo>
                  <a:lnTo>
                    <a:pt x="218475" y="108737"/>
                  </a:lnTo>
                  <a:lnTo>
                    <a:pt x="218475" y="122383"/>
                  </a:lnTo>
                  <a:lnTo>
                    <a:pt x="195922" y="122383"/>
                  </a:lnTo>
                  <a:cubicBezTo>
                    <a:pt x="192588" y="122383"/>
                    <a:pt x="189754" y="124788"/>
                    <a:pt x="189230" y="128051"/>
                  </a:cubicBezTo>
                  <a:cubicBezTo>
                    <a:pt x="187349" y="139315"/>
                    <a:pt x="183062" y="149722"/>
                    <a:pt x="176490" y="159009"/>
                  </a:cubicBezTo>
                  <a:cubicBezTo>
                    <a:pt x="174561" y="161724"/>
                    <a:pt x="174870" y="165439"/>
                    <a:pt x="177228" y="167797"/>
                  </a:cubicBezTo>
                  <a:lnTo>
                    <a:pt x="192493" y="183157"/>
                  </a:lnTo>
                  <a:lnTo>
                    <a:pt x="182896" y="192826"/>
                  </a:lnTo>
                  <a:lnTo>
                    <a:pt x="167607" y="177466"/>
                  </a:lnTo>
                  <a:cubicBezTo>
                    <a:pt x="166298" y="176143"/>
                    <a:pt x="164561" y="175465"/>
                    <a:pt x="162810" y="175465"/>
                  </a:cubicBezTo>
                  <a:cubicBezTo>
                    <a:pt x="161439" y="175465"/>
                    <a:pt x="160059" y="175880"/>
                    <a:pt x="158867" y="176727"/>
                  </a:cubicBezTo>
                  <a:cubicBezTo>
                    <a:pt x="149627" y="183348"/>
                    <a:pt x="139268" y="187658"/>
                    <a:pt x="128051" y="189539"/>
                  </a:cubicBezTo>
                  <a:cubicBezTo>
                    <a:pt x="124788" y="190087"/>
                    <a:pt x="122359" y="192873"/>
                    <a:pt x="122359" y="196160"/>
                  </a:cubicBezTo>
                  <a:lnTo>
                    <a:pt x="122359" y="218426"/>
                  </a:lnTo>
                  <a:lnTo>
                    <a:pt x="108761" y="218426"/>
                  </a:lnTo>
                  <a:lnTo>
                    <a:pt x="108761" y="196350"/>
                  </a:lnTo>
                  <a:cubicBezTo>
                    <a:pt x="108761" y="193016"/>
                    <a:pt x="106356" y="190182"/>
                    <a:pt x="103070" y="189635"/>
                  </a:cubicBezTo>
                  <a:cubicBezTo>
                    <a:pt x="91853" y="187777"/>
                    <a:pt x="81494" y="183491"/>
                    <a:pt x="72277" y="176894"/>
                  </a:cubicBezTo>
                  <a:cubicBezTo>
                    <a:pt x="71093" y="176052"/>
                    <a:pt x="69722" y="175641"/>
                    <a:pt x="68358" y="175641"/>
                  </a:cubicBezTo>
                  <a:cubicBezTo>
                    <a:pt x="66595" y="175641"/>
                    <a:pt x="64843" y="176327"/>
                    <a:pt x="63514" y="177656"/>
                  </a:cubicBezTo>
                  <a:lnTo>
                    <a:pt x="48249" y="192921"/>
                  </a:lnTo>
                  <a:lnTo>
                    <a:pt x="38628" y="183300"/>
                  </a:lnTo>
                  <a:lnTo>
                    <a:pt x="53869" y="168059"/>
                  </a:lnTo>
                  <a:cubicBezTo>
                    <a:pt x="56226" y="165701"/>
                    <a:pt x="56584" y="161986"/>
                    <a:pt x="54655" y="159271"/>
                  </a:cubicBezTo>
                  <a:cubicBezTo>
                    <a:pt x="48058" y="150055"/>
                    <a:pt x="43795" y="139672"/>
                    <a:pt x="41914" y="128479"/>
                  </a:cubicBezTo>
                  <a:cubicBezTo>
                    <a:pt x="41366" y="125193"/>
                    <a:pt x="38508" y="122788"/>
                    <a:pt x="35222" y="122788"/>
                  </a:cubicBezTo>
                  <a:lnTo>
                    <a:pt x="13122" y="122788"/>
                  </a:lnTo>
                  <a:lnTo>
                    <a:pt x="13122" y="109190"/>
                  </a:lnTo>
                  <a:lnTo>
                    <a:pt x="35722" y="109190"/>
                  </a:lnTo>
                  <a:cubicBezTo>
                    <a:pt x="39032" y="109190"/>
                    <a:pt x="41819" y="106784"/>
                    <a:pt x="42366" y="103498"/>
                  </a:cubicBezTo>
                  <a:cubicBezTo>
                    <a:pt x="44224" y="92282"/>
                    <a:pt x="48511" y="81922"/>
                    <a:pt x="55107" y="72682"/>
                  </a:cubicBezTo>
                  <a:cubicBezTo>
                    <a:pt x="57036" y="69991"/>
                    <a:pt x="56703" y="66276"/>
                    <a:pt x="54345" y="63942"/>
                  </a:cubicBezTo>
                  <a:lnTo>
                    <a:pt x="39080" y="48654"/>
                  </a:lnTo>
                  <a:lnTo>
                    <a:pt x="48701" y="39056"/>
                  </a:lnTo>
                  <a:lnTo>
                    <a:pt x="63966" y="54321"/>
                  </a:lnTo>
                  <a:cubicBezTo>
                    <a:pt x="65286" y="55642"/>
                    <a:pt x="67025" y="56312"/>
                    <a:pt x="68776" y="56312"/>
                  </a:cubicBezTo>
                  <a:cubicBezTo>
                    <a:pt x="70151" y="56312"/>
                    <a:pt x="71535" y="55898"/>
                    <a:pt x="72730" y="55060"/>
                  </a:cubicBezTo>
                  <a:cubicBezTo>
                    <a:pt x="81946" y="48487"/>
                    <a:pt x="92305" y="44200"/>
                    <a:pt x="103522" y="42319"/>
                  </a:cubicBezTo>
                  <a:cubicBezTo>
                    <a:pt x="106808" y="41747"/>
                    <a:pt x="109214" y="38937"/>
                    <a:pt x="109214" y="35627"/>
                  </a:cubicBezTo>
                  <a:lnTo>
                    <a:pt x="109214" y="13527"/>
                  </a:lnTo>
                  <a:close/>
                  <a:moveTo>
                    <a:pt x="102427" y="1"/>
                  </a:moveTo>
                  <a:cubicBezTo>
                    <a:pt x="98664" y="1"/>
                    <a:pt x="95639" y="3025"/>
                    <a:pt x="95639" y="6788"/>
                  </a:cubicBezTo>
                  <a:lnTo>
                    <a:pt x="95639" y="30102"/>
                  </a:lnTo>
                  <a:cubicBezTo>
                    <a:pt x="86399" y="32269"/>
                    <a:pt x="77707" y="35865"/>
                    <a:pt x="69682" y="40843"/>
                  </a:cubicBezTo>
                  <a:lnTo>
                    <a:pt x="53512" y="24673"/>
                  </a:lnTo>
                  <a:cubicBezTo>
                    <a:pt x="52190" y="23351"/>
                    <a:pt x="50451" y="22690"/>
                    <a:pt x="48710" y="22690"/>
                  </a:cubicBezTo>
                  <a:cubicBezTo>
                    <a:pt x="46969" y="22690"/>
                    <a:pt x="45224" y="23351"/>
                    <a:pt x="43891" y="24673"/>
                  </a:cubicBezTo>
                  <a:lnTo>
                    <a:pt x="24672" y="43915"/>
                  </a:lnTo>
                  <a:cubicBezTo>
                    <a:pt x="22029" y="46558"/>
                    <a:pt x="22029" y="50868"/>
                    <a:pt x="24672" y="53512"/>
                  </a:cubicBezTo>
                  <a:lnTo>
                    <a:pt x="40842" y="69682"/>
                  </a:lnTo>
                  <a:cubicBezTo>
                    <a:pt x="35865" y="77731"/>
                    <a:pt x="32269" y="86423"/>
                    <a:pt x="30078" y="95639"/>
                  </a:cubicBezTo>
                  <a:lnTo>
                    <a:pt x="6788" y="95639"/>
                  </a:lnTo>
                  <a:cubicBezTo>
                    <a:pt x="3025" y="95639"/>
                    <a:pt x="0" y="98688"/>
                    <a:pt x="0" y="102426"/>
                  </a:cubicBezTo>
                  <a:lnTo>
                    <a:pt x="0" y="129646"/>
                  </a:lnTo>
                  <a:cubicBezTo>
                    <a:pt x="0" y="133385"/>
                    <a:pt x="3025" y="136433"/>
                    <a:pt x="6788" y="136433"/>
                  </a:cubicBezTo>
                  <a:lnTo>
                    <a:pt x="30078" y="136433"/>
                  </a:lnTo>
                  <a:cubicBezTo>
                    <a:pt x="32269" y="145650"/>
                    <a:pt x="35865" y="154342"/>
                    <a:pt x="40842" y="162391"/>
                  </a:cubicBezTo>
                  <a:lnTo>
                    <a:pt x="24672" y="178537"/>
                  </a:lnTo>
                  <a:cubicBezTo>
                    <a:pt x="22029" y="181204"/>
                    <a:pt x="22029" y="185515"/>
                    <a:pt x="24672" y="188158"/>
                  </a:cubicBezTo>
                  <a:lnTo>
                    <a:pt x="43843" y="207329"/>
                  </a:lnTo>
                  <a:cubicBezTo>
                    <a:pt x="44462" y="207948"/>
                    <a:pt x="45177" y="208472"/>
                    <a:pt x="45986" y="208829"/>
                  </a:cubicBezTo>
                  <a:cubicBezTo>
                    <a:pt x="46875" y="209202"/>
                    <a:pt x="47796" y="209379"/>
                    <a:pt x="48699" y="209379"/>
                  </a:cubicBezTo>
                  <a:cubicBezTo>
                    <a:pt x="50506" y="209379"/>
                    <a:pt x="52241" y="208670"/>
                    <a:pt x="53512" y="207400"/>
                  </a:cubicBezTo>
                  <a:lnTo>
                    <a:pt x="69682" y="191230"/>
                  </a:lnTo>
                  <a:cubicBezTo>
                    <a:pt x="77707" y="196207"/>
                    <a:pt x="86399" y="199803"/>
                    <a:pt x="95639" y="201970"/>
                  </a:cubicBezTo>
                  <a:lnTo>
                    <a:pt x="95639" y="225285"/>
                  </a:lnTo>
                  <a:cubicBezTo>
                    <a:pt x="95639" y="229024"/>
                    <a:pt x="98664" y="232072"/>
                    <a:pt x="102427" y="232072"/>
                  </a:cubicBezTo>
                  <a:lnTo>
                    <a:pt x="129623" y="232072"/>
                  </a:lnTo>
                  <a:cubicBezTo>
                    <a:pt x="133385" y="232072"/>
                    <a:pt x="136410" y="229024"/>
                    <a:pt x="136410" y="225285"/>
                  </a:cubicBezTo>
                  <a:lnTo>
                    <a:pt x="136410" y="201970"/>
                  </a:lnTo>
                  <a:cubicBezTo>
                    <a:pt x="145650" y="199803"/>
                    <a:pt x="154342" y="196207"/>
                    <a:pt x="162368" y="191230"/>
                  </a:cubicBezTo>
                  <a:lnTo>
                    <a:pt x="178538" y="207400"/>
                  </a:lnTo>
                  <a:cubicBezTo>
                    <a:pt x="179859" y="208722"/>
                    <a:pt x="181604" y="209383"/>
                    <a:pt x="183348" y="209383"/>
                  </a:cubicBezTo>
                  <a:cubicBezTo>
                    <a:pt x="185093" y="209383"/>
                    <a:pt x="186837" y="208722"/>
                    <a:pt x="188159" y="207400"/>
                  </a:cubicBezTo>
                  <a:lnTo>
                    <a:pt x="207329" y="188230"/>
                  </a:lnTo>
                  <a:cubicBezTo>
                    <a:pt x="207949" y="187587"/>
                    <a:pt x="208496" y="186872"/>
                    <a:pt x="208806" y="186086"/>
                  </a:cubicBezTo>
                  <a:cubicBezTo>
                    <a:pt x="209949" y="183395"/>
                    <a:pt x="209282" y="180442"/>
                    <a:pt x="207377" y="178537"/>
                  </a:cubicBezTo>
                  <a:lnTo>
                    <a:pt x="191231" y="162391"/>
                  </a:lnTo>
                  <a:cubicBezTo>
                    <a:pt x="196184" y="154342"/>
                    <a:pt x="199804" y="145650"/>
                    <a:pt x="201971" y="136433"/>
                  </a:cubicBezTo>
                  <a:lnTo>
                    <a:pt x="225285" y="136433"/>
                  </a:lnTo>
                  <a:cubicBezTo>
                    <a:pt x="229024" y="136433"/>
                    <a:pt x="232073" y="133385"/>
                    <a:pt x="232073" y="129646"/>
                  </a:cubicBezTo>
                  <a:lnTo>
                    <a:pt x="232073" y="102426"/>
                  </a:lnTo>
                  <a:cubicBezTo>
                    <a:pt x="232073" y="98688"/>
                    <a:pt x="229024" y="95639"/>
                    <a:pt x="225285" y="95639"/>
                  </a:cubicBezTo>
                  <a:lnTo>
                    <a:pt x="201971" y="95639"/>
                  </a:lnTo>
                  <a:cubicBezTo>
                    <a:pt x="199804" y="86423"/>
                    <a:pt x="196184" y="77731"/>
                    <a:pt x="191231" y="69682"/>
                  </a:cubicBezTo>
                  <a:lnTo>
                    <a:pt x="207377" y="53512"/>
                  </a:lnTo>
                  <a:cubicBezTo>
                    <a:pt x="210044" y="50868"/>
                    <a:pt x="210044" y="46558"/>
                    <a:pt x="207377" y="43915"/>
                  </a:cubicBezTo>
                  <a:lnTo>
                    <a:pt x="188159" y="24673"/>
                  </a:lnTo>
                  <a:cubicBezTo>
                    <a:pt x="186837" y="23351"/>
                    <a:pt x="185093" y="22690"/>
                    <a:pt x="183348" y="22690"/>
                  </a:cubicBezTo>
                  <a:cubicBezTo>
                    <a:pt x="181604" y="22690"/>
                    <a:pt x="179859" y="23351"/>
                    <a:pt x="178538" y="24673"/>
                  </a:cubicBezTo>
                  <a:lnTo>
                    <a:pt x="162368" y="40843"/>
                  </a:lnTo>
                  <a:cubicBezTo>
                    <a:pt x="154342" y="35865"/>
                    <a:pt x="145650" y="32269"/>
                    <a:pt x="136410" y="30102"/>
                  </a:cubicBezTo>
                  <a:lnTo>
                    <a:pt x="136410" y="6788"/>
                  </a:lnTo>
                  <a:cubicBezTo>
                    <a:pt x="136410" y="3025"/>
                    <a:pt x="133385" y="1"/>
                    <a:pt x="1296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48" name="Google Shape;848;p52"/>
            <p:cNvSpPr/>
            <p:nvPr/>
          </p:nvSpPr>
          <p:spPr>
            <a:xfrm>
              <a:off x="2498527" y="3397030"/>
              <a:ext cx="68208" cy="44067"/>
            </a:xfrm>
            <a:custGeom>
              <a:avLst/>
              <a:gdLst/>
              <a:ahLst/>
              <a:cxnLst/>
              <a:rect l="l" t="t" r="r" b="b"/>
              <a:pathLst>
                <a:path w="42104" h="27202" extrusionOk="0">
                  <a:moveTo>
                    <a:pt x="7445" y="0"/>
                  </a:moveTo>
                  <a:cubicBezTo>
                    <a:pt x="5704" y="0"/>
                    <a:pt x="3965" y="661"/>
                    <a:pt x="2643" y="1983"/>
                  </a:cubicBezTo>
                  <a:cubicBezTo>
                    <a:pt x="0" y="4626"/>
                    <a:pt x="0" y="8936"/>
                    <a:pt x="2643" y="11604"/>
                  </a:cubicBezTo>
                  <a:lnTo>
                    <a:pt x="16242" y="25202"/>
                  </a:lnTo>
                  <a:cubicBezTo>
                    <a:pt x="17575" y="26535"/>
                    <a:pt x="19314" y="27202"/>
                    <a:pt x="21076" y="27202"/>
                  </a:cubicBezTo>
                  <a:cubicBezTo>
                    <a:pt x="22814" y="27202"/>
                    <a:pt x="24553" y="26535"/>
                    <a:pt x="25863" y="25202"/>
                  </a:cubicBezTo>
                  <a:lnTo>
                    <a:pt x="39461" y="11604"/>
                  </a:lnTo>
                  <a:cubicBezTo>
                    <a:pt x="42104" y="8936"/>
                    <a:pt x="42104" y="4626"/>
                    <a:pt x="39461" y="1983"/>
                  </a:cubicBezTo>
                  <a:cubicBezTo>
                    <a:pt x="38127" y="661"/>
                    <a:pt x="36377" y="0"/>
                    <a:pt x="34629" y="0"/>
                  </a:cubicBezTo>
                  <a:cubicBezTo>
                    <a:pt x="32882" y="0"/>
                    <a:pt x="31138" y="661"/>
                    <a:pt x="29816" y="1983"/>
                  </a:cubicBezTo>
                  <a:lnTo>
                    <a:pt x="21028" y="10770"/>
                  </a:lnTo>
                  <a:lnTo>
                    <a:pt x="12265" y="1983"/>
                  </a:lnTo>
                  <a:cubicBezTo>
                    <a:pt x="10931" y="661"/>
                    <a:pt x="9187" y="0"/>
                    <a:pt x="74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49" name="Google Shape;849;p52"/>
            <p:cNvSpPr/>
            <p:nvPr/>
          </p:nvSpPr>
          <p:spPr>
            <a:xfrm>
              <a:off x="2455819" y="3330946"/>
              <a:ext cx="154242" cy="198236"/>
            </a:xfrm>
            <a:custGeom>
              <a:avLst/>
              <a:gdLst/>
              <a:ahLst/>
              <a:cxnLst/>
              <a:rect l="l" t="t" r="r" b="b"/>
              <a:pathLst>
                <a:path w="95211" h="122368" extrusionOk="0">
                  <a:moveTo>
                    <a:pt x="47582" y="13578"/>
                  </a:moveTo>
                  <a:cubicBezTo>
                    <a:pt x="66157" y="13578"/>
                    <a:pt x="81565" y="28581"/>
                    <a:pt x="81565" y="47561"/>
                  </a:cubicBezTo>
                  <a:cubicBezTo>
                    <a:pt x="81565" y="61802"/>
                    <a:pt x="72468" y="74614"/>
                    <a:pt x="58917" y="79449"/>
                  </a:cubicBezTo>
                  <a:cubicBezTo>
                    <a:pt x="56250" y="80425"/>
                    <a:pt x="54393" y="82997"/>
                    <a:pt x="54393" y="85879"/>
                  </a:cubicBezTo>
                  <a:lnTo>
                    <a:pt x="54393" y="101810"/>
                  </a:lnTo>
                  <a:cubicBezTo>
                    <a:pt x="54393" y="105287"/>
                    <a:pt x="51845" y="108359"/>
                    <a:pt x="48391" y="108740"/>
                  </a:cubicBezTo>
                  <a:cubicBezTo>
                    <a:pt x="48119" y="108772"/>
                    <a:pt x="47849" y="108787"/>
                    <a:pt x="47582" y="108787"/>
                  </a:cubicBezTo>
                  <a:cubicBezTo>
                    <a:pt x="43826" y="108787"/>
                    <a:pt x="40795" y="105735"/>
                    <a:pt x="40795" y="101977"/>
                  </a:cubicBezTo>
                  <a:lnTo>
                    <a:pt x="40795" y="85879"/>
                  </a:lnTo>
                  <a:cubicBezTo>
                    <a:pt x="40795" y="82997"/>
                    <a:pt x="38961" y="80425"/>
                    <a:pt x="36246" y="79449"/>
                  </a:cubicBezTo>
                  <a:cubicBezTo>
                    <a:pt x="22696" y="74614"/>
                    <a:pt x="13575" y="61826"/>
                    <a:pt x="13575" y="47561"/>
                  </a:cubicBezTo>
                  <a:cubicBezTo>
                    <a:pt x="13575" y="29010"/>
                    <a:pt x="28768" y="13578"/>
                    <a:pt x="47582" y="13578"/>
                  </a:cubicBezTo>
                  <a:close/>
                  <a:moveTo>
                    <a:pt x="47649" y="1"/>
                  </a:moveTo>
                  <a:cubicBezTo>
                    <a:pt x="47460" y="1"/>
                    <a:pt x="47271" y="2"/>
                    <a:pt x="47082" y="4"/>
                  </a:cubicBezTo>
                  <a:cubicBezTo>
                    <a:pt x="20790" y="290"/>
                    <a:pt x="0" y="21508"/>
                    <a:pt x="0" y="47585"/>
                  </a:cubicBezTo>
                  <a:cubicBezTo>
                    <a:pt x="0" y="65970"/>
                    <a:pt x="10765" y="82592"/>
                    <a:pt x="27220" y="90427"/>
                  </a:cubicBezTo>
                  <a:lnTo>
                    <a:pt x="27220" y="101644"/>
                  </a:lnTo>
                  <a:cubicBezTo>
                    <a:pt x="27220" y="112289"/>
                    <a:pt x="35889" y="121767"/>
                    <a:pt x="46486" y="122338"/>
                  </a:cubicBezTo>
                  <a:cubicBezTo>
                    <a:pt x="46855" y="122358"/>
                    <a:pt x="47222" y="122367"/>
                    <a:pt x="47586" y="122367"/>
                  </a:cubicBezTo>
                  <a:cubicBezTo>
                    <a:pt x="58831" y="122367"/>
                    <a:pt x="67991" y="113234"/>
                    <a:pt x="67991" y="101977"/>
                  </a:cubicBezTo>
                  <a:lnTo>
                    <a:pt x="67991" y="90427"/>
                  </a:lnTo>
                  <a:cubicBezTo>
                    <a:pt x="84423" y="82592"/>
                    <a:pt x="95211" y="65970"/>
                    <a:pt x="95211" y="47585"/>
                  </a:cubicBezTo>
                  <a:cubicBezTo>
                    <a:pt x="95211" y="21457"/>
                    <a:pt x="74081" y="1"/>
                    <a:pt x="476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50" name="Google Shape;850;p52"/>
          <p:cNvGrpSpPr/>
          <p:nvPr/>
        </p:nvGrpSpPr>
        <p:grpSpPr>
          <a:xfrm>
            <a:off x="5602901" y="3861147"/>
            <a:ext cx="376073" cy="375918"/>
            <a:chOff x="5602901" y="3861147"/>
            <a:chExt cx="376073" cy="375918"/>
          </a:xfrm>
        </p:grpSpPr>
        <p:sp>
          <p:nvSpPr>
            <p:cNvPr id="851" name="Google Shape;851;p52"/>
            <p:cNvSpPr/>
            <p:nvPr/>
          </p:nvSpPr>
          <p:spPr>
            <a:xfrm>
              <a:off x="5602901" y="3861147"/>
              <a:ext cx="376073" cy="375918"/>
            </a:xfrm>
            <a:custGeom>
              <a:avLst/>
              <a:gdLst/>
              <a:ahLst/>
              <a:cxnLst/>
              <a:rect l="l" t="t" r="r" b="b"/>
              <a:pathLst>
                <a:path w="232144" h="232048" extrusionOk="0">
                  <a:moveTo>
                    <a:pt x="122859" y="14099"/>
                  </a:moveTo>
                  <a:cubicBezTo>
                    <a:pt x="143697" y="17100"/>
                    <a:pt x="160200" y="33793"/>
                    <a:pt x="163177" y="54845"/>
                  </a:cubicBezTo>
                  <a:lnTo>
                    <a:pt x="122859" y="54845"/>
                  </a:lnTo>
                  <a:lnTo>
                    <a:pt x="122859" y="14099"/>
                  </a:lnTo>
                  <a:close/>
                  <a:moveTo>
                    <a:pt x="162915" y="67967"/>
                  </a:moveTo>
                  <a:cubicBezTo>
                    <a:pt x="161772" y="76040"/>
                    <a:pt x="158605" y="83446"/>
                    <a:pt x="153937" y="89662"/>
                  </a:cubicBezTo>
                  <a:lnTo>
                    <a:pt x="132242" y="67967"/>
                  </a:lnTo>
                  <a:close/>
                  <a:moveTo>
                    <a:pt x="109261" y="13837"/>
                  </a:moveTo>
                  <a:lnTo>
                    <a:pt x="109261" y="61418"/>
                  </a:lnTo>
                  <a:cubicBezTo>
                    <a:pt x="109261" y="63252"/>
                    <a:pt x="110023" y="65014"/>
                    <a:pt x="111261" y="66229"/>
                  </a:cubicBezTo>
                  <a:lnTo>
                    <a:pt x="144554" y="99545"/>
                  </a:lnTo>
                  <a:cubicBezTo>
                    <a:pt x="136933" y="105260"/>
                    <a:pt x="127574" y="108761"/>
                    <a:pt x="117406" y="109023"/>
                  </a:cubicBezTo>
                  <a:cubicBezTo>
                    <a:pt x="116969" y="109035"/>
                    <a:pt x="116533" y="109041"/>
                    <a:pt x="116099" y="109041"/>
                  </a:cubicBezTo>
                  <a:cubicBezTo>
                    <a:pt x="89611" y="109041"/>
                    <a:pt x="67905" y="87034"/>
                    <a:pt x="68491" y="60370"/>
                  </a:cubicBezTo>
                  <a:cubicBezTo>
                    <a:pt x="68991" y="36651"/>
                    <a:pt x="86566" y="17123"/>
                    <a:pt x="109261" y="13837"/>
                  </a:cubicBezTo>
                  <a:close/>
                  <a:moveTo>
                    <a:pt x="204876" y="82017"/>
                  </a:moveTo>
                  <a:lnTo>
                    <a:pt x="204876" y="191278"/>
                  </a:lnTo>
                  <a:lnTo>
                    <a:pt x="27196" y="191278"/>
                  </a:lnTo>
                  <a:lnTo>
                    <a:pt x="27196" y="82017"/>
                  </a:lnTo>
                  <a:lnTo>
                    <a:pt x="58346" y="82017"/>
                  </a:lnTo>
                  <a:cubicBezTo>
                    <a:pt x="66776" y="105784"/>
                    <a:pt x="89471" y="122811"/>
                    <a:pt x="116048" y="122811"/>
                  </a:cubicBezTo>
                  <a:cubicBezTo>
                    <a:pt x="142220" y="122811"/>
                    <a:pt x="165154" y="106189"/>
                    <a:pt x="173727" y="82017"/>
                  </a:cubicBezTo>
                  <a:close/>
                  <a:moveTo>
                    <a:pt x="217069" y="204399"/>
                  </a:moveTo>
                  <a:cubicBezTo>
                    <a:pt x="214283" y="212306"/>
                    <a:pt x="206710" y="217997"/>
                    <a:pt x="197851" y="217997"/>
                  </a:cubicBezTo>
                  <a:lnTo>
                    <a:pt x="33817" y="217997"/>
                  </a:lnTo>
                  <a:cubicBezTo>
                    <a:pt x="24958" y="217997"/>
                    <a:pt x="17385" y="212306"/>
                    <a:pt x="14598" y="204399"/>
                  </a:cubicBezTo>
                  <a:close/>
                  <a:moveTo>
                    <a:pt x="116072" y="1"/>
                  </a:moveTo>
                  <a:cubicBezTo>
                    <a:pt x="82327" y="1"/>
                    <a:pt x="54869" y="27649"/>
                    <a:pt x="54869" y="61656"/>
                  </a:cubicBezTo>
                  <a:cubicBezTo>
                    <a:pt x="54869" y="63942"/>
                    <a:pt x="54988" y="66205"/>
                    <a:pt x="55250" y="68443"/>
                  </a:cubicBezTo>
                  <a:lnTo>
                    <a:pt x="20433" y="68443"/>
                  </a:lnTo>
                  <a:cubicBezTo>
                    <a:pt x="16670" y="68443"/>
                    <a:pt x="13646" y="71468"/>
                    <a:pt x="13646" y="75230"/>
                  </a:cubicBezTo>
                  <a:lnTo>
                    <a:pt x="13646" y="191278"/>
                  </a:lnTo>
                  <a:lnTo>
                    <a:pt x="6835" y="191278"/>
                  </a:lnTo>
                  <a:cubicBezTo>
                    <a:pt x="3096" y="191278"/>
                    <a:pt x="24" y="194278"/>
                    <a:pt x="24" y="197993"/>
                  </a:cubicBezTo>
                  <a:cubicBezTo>
                    <a:pt x="0" y="216783"/>
                    <a:pt x="15265" y="232048"/>
                    <a:pt x="34031" y="232048"/>
                  </a:cubicBezTo>
                  <a:lnTo>
                    <a:pt x="198113" y="232048"/>
                  </a:lnTo>
                  <a:cubicBezTo>
                    <a:pt x="216855" y="232048"/>
                    <a:pt x="232144" y="216783"/>
                    <a:pt x="232096" y="197993"/>
                  </a:cubicBezTo>
                  <a:cubicBezTo>
                    <a:pt x="232072" y="194278"/>
                    <a:pt x="229024" y="191278"/>
                    <a:pt x="225285" y="191278"/>
                  </a:cubicBezTo>
                  <a:lnTo>
                    <a:pt x="218498" y="191278"/>
                  </a:lnTo>
                  <a:lnTo>
                    <a:pt x="218498" y="75230"/>
                  </a:lnTo>
                  <a:cubicBezTo>
                    <a:pt x="218498" y="71468"/>
                    <a:pt x="215474" y="68443"/>
                    <a:pt x="211711" y="68443"/>
                  </a:cubicBezTo>
                  <a:lnTo>
                    <a:pt x="176894" y="68443"/>
                  </a:lnTo>
                  <a:cubicBezTo>
                    <a:pt x="177132" y="66205"/>
                    <a:pt x="177275" y="63942"/>
                    <a:pt x="177275" y="61656"/>
                  </a:cubicBezTo>
                  <a:cubicBezTo>
                    <a:pt x="177275" y="27649"/>
                    <a:pt x="149841" y="1"/>
                    <a:pt x="116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52" name="Google Shape;852;p52"/>
            <p:cNvSpPr/>
            <p:nvPr/>
          </p:nvSpPr>
          <p:spPr>
            <a:xfrm>
              <a:off x="5669758" y="4060139"/>
              <a:ext cx="66051" cy="88810"/>
            </a:xfrm>
            <a:custGeom>
              <a:avLst/>
              <a:gdLst/>
              <a:ahLst/>
              <a:cxnLst/>
              <a:rect l="l" t="t" r="r" b="b"/>
              <a:pathLst>
                <a:path w="40772" h="54821" extrusionOk="0">
                  <a:moveTo>
                    <a:pt x="27197" y="13574"/>
                  </a:moveTo>
                  <a:lnTo>
                    <a:pt x="27197" y="41223"/>
                  </a:lnTo>
                  <a:lnTo>
                    <a:pt x="13599" y="41223"/>
                  </a:lnTo>
                  <a:lnTo>
                    <a:pt x="13599" y="13574"/>
                  </a:lnTo>
                  <a:close/>
                  <a:moveTo>
                    <a:pt x="6788" y="0"/>
                  </a:moveTo>
                  <a:cubicBezTo>
                    <a:pt x="3025" y="0"/>
                    <a:pt x="1" y="3025"/>
                    <a:pt x="1" y="6787"/>
                  </a:cubicBezTo>
                  <a:lnTo>
                    <a:pt x="1" y="48034"/>
                  </a:lnTo>
                  <a:cubicBezTo>
                    <a:pt x="1" y="51796"/>
                    <a:pt x="3025" y="54821"/>
                    <a:pt x="6788" y="54821"/>
                  </a:cubicBezTo>
                  <a:lnTo>
                    <a:pt x="33984" y="54821"/>
                  </a:lnTo>
                  <a:cubicBezTo>
                    <a:pt x="37747" y="54821"/>
                    <a:pt x="40771" y="51796"/>
                    <a:pt x="40771" y="48034"/>
                  </a:cubicBezTo>
                  <a:lnTo>
                    <a:pt x="40771" y="6787"/>
                  </a:lnTo>
                  <a:cubicBezTo>
                    <a:pt x="40771" y="3025"/>
                    <a:pt x="37747" y="0"/>
                    <a:pt x="339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53" name="Google Shape;853;p52"/>
            <p:cNvSpPr/>
            <p:nvPr/>
          </p:nvSpPr>
          <p:spPr>
            <a:xfrm>
              <a:off x="5757836" y="4082129"/>
              <a:ext cx="66127" cy="66783"/>
            </a:xfrm>
            <a:custGeom>
              <a:avLst/>
              <a:gdLst/>
              <a:ahLst/>
              <a:cxnLst/>
              <a:rect l="l" t="t" r="r" b="b"/>
              <a:pathLst>
                <a:path w="40819" h="41224" extrusionOk="0">
                  <a:moveTo>
                    <a:pt x="27220" y="13598"/>
                  </a:moveTo>
                  <a:lnTo>
                    <a:pt x="27220" y="27649"/>
                  </a:lnTo>
                  <a:lnTo>
                    <a:pt x="13622" y="27649"/>
                  </a:lnTo>
                  <a:lnTo>
                    <a:pt x="13622" y="13598"/>
                  </a:lnTo>
                  <a:close/>
                  <a:moveTo>
                    <a:pt x="6811" y="0"/>
                  </a:moveTo>
                  <a:cubicBezTo>
                    <a:pt x="3048" y="0"/>
                    <a:pt x="0" y="3025"/>
                    <a:pt x="0" y="6788"/>
                  </a:cubicBezTo>
                  <a:lnTo>
                    <a:pt x="0" y="34436"/>
                  </a:lnTo>
                  <a:cubicBezTo>
                    <a:pt x="0" y="38199"/>
                    <a:pt x="3048" y="41223"/>
                    <a:pt x="6811" y="41223"/>
                  </a:cubicBezTo>
                  <a:lnTo>
                    <a:pt x="34007" y="41223"/>
                  </a:lnTo>
                  <a:cubicBezTo>
                    <a:pt x="37770" y="41223"/>
                    <a:pt x="40794" y="38199"/>
                    <a:pt x="40794" y="34436"/>
                  </a:cubicBezTo>
                  <a:lnTo>
                    <a:pt x="40794" y="6788"/>
                  </a:lnTo>
                  <a:cubicBezTo>
                    <a:pt x="40818" y="3073"/>
                    <a:pt x="37770" y="0"/>
                    <a:pt x="34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54" name="Google Shape;854;p52"/>
            <p:cNvSpPr/>
            <p:nvPr/>
          </p:nvSpPr>
          <p:spPr>
            <a:xfrm>
              <a:off x="5846029" y="4060139"/>
              <a:ext cx="66049" cy="88810"/>
            </a:xfrm>
            <a:custGeom>
              <a:avLst/>
              <a:gdLst/>
              <a:ahLst/>
              <a:cxnLst/>
              <a:rect l="l" t="t" r="r" b="b"/>
              <a:pathLst>
                <a:path w="40771" h="54821" extrusionOk="0">
                  <a:moveTo>
                    <a:pt x="27172" y="13574"/>
                  </a:moveTo>
                  <a:lnTo>
                    <a:pt x="27172" y="41223"/>
                  </a:lnTo>
                  <a:lnTo>
                    <a:pt x="13574" y="41223"/>
                  </a:lnTo>
                  <a:lnTo>
                    <a:pt x="13574" y="13574"/>
                  </a:lnTo>
                  <a:close/>
                  <a:moveTo>
                    <a:pt x="6787" y="0"/>
                  </a:moveTo>
                  <a:cubicBezTo>
                    <a:pt x="3024" y="0"/>
                    <a:pt x="0" y="3025"/>
                    <a:pt x="0" y="6787"/>
                  </a:cubicBezTo>
                  <a:lnTo>
                    <a:pt x="0" y="48034"/>
                  </a:lnTo>
                  <a:cubicBezTo>
                    <a:pt x="0" y="51796"/>
                    <a:pt x="3024" y="54821"/>
                    <a:pt x="6787" y="54821"/>
                  </a:cubicBezTo>
                  <a:lnTo>
                    <a:pt x="33983" y="54821"/>
                  </a:lnTo>
                  <a:cubicBezTo>
                    <a:pt x="37746" y="54821"/>
                    <a:pt x="40770" y="51796"/>
                    <a:pt x="40770" y="48034"/>
                  </a:cubicBezTo>
                  <a:lnTo>
                    <a:pt x="40770" y="6787"/>
                  </a:lnTo>
                  <a:cubicBezTo>
                    <a:pt x="40770" y="3025"/>
                    <a:pt x="37746" y="0"/>
                    <a:pt x="339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855" name="Google Shape;855;p52"/>
          <p:cNvSpPr/>
          <p:nvPr/>
        </p:nvSpPr>
        <p:spPr>
          <a:xfrm>
            <a:off x="1575320" y="3242258"/>
            <a:ext cx="286338" cy="376305"/>
          </a:xfrm>
          <a:custGeom>
            <a:avLst/>
            <a:gdLst/>
            <a:ahLst/>
            <a:cxnLst/>
            <a:rect l="l" t="t" r="r" b="b"/>
            <a:pathLst>
              <a:path w="176752" h="232287" extrusionOk="0">
                <a:moveTo>
                  <a:pt x="88352" y="14790"/>
                </a:moveTo>
                <a:cubicBezTo>
                  <a:pt x="100855" y="22434"/>
                  <a:pt x="108737" y="36461"/>
                  <a:pt x="108737" y="51487"/>
                </a:cubicBezTo>
                <a:lnTo>
                  <a:pt x="108737" y="55083"/>
                </a:lnTo>
                <a:lnTo>
                  <a:pt x="67943" y="55083"/>
                </a:lnTo>
                <a:lnTo>
                  <a:pt x="67943" y="51487"/>
                </a:lnTo>
                <a:cubicBezTo>
                  <a:pt x="67943" y="36484"/>
                  <a:pt x="75873" y="22434"/>
                  <a:pt x="88352" y="14790"/>
                </a:cubicBezTo>
                <a:close/>
                <a:moveTo>
                  <a:pt x="47566" y="68448"/>
                </a:moveTo>
                <a:cubicBezTo>
                  <a:pt x="47822" y="68448"/>
                  <a:pt x="48082" y="68462"/>
                  <a:pt x="48344" y="68491"/>
                </a:cubicBezTo>
                <a:cubicBezTo>
                  <a:pt x="51821" y="68872"/>
                  <a:pt x="54345" y="71944"/>
                  <a:pt x="54345" y="75421"/>
                </a:cubicBezTo>
                <a:lnTo>
                  <a:pt x="54345" y="85423"/>
                </a:lnTo>
                <a:lnTo>
                  <a:pt x="40747" y="95639"/>
                </a:lnTo>
                <a:lnTo>
                  <a:pt x="40747" y="75254"/>
                </a:lnTo>
                <a:cubicBezTo>
                  <a:pt x="40747" y="71486"/>
                  <a:pt x="43795" y="68448"/>
                  <a:pt x="47566" y="68448"/>
                </a:cubicBezTo>
                <a:close/>
                <a:moveTo>
                  <a:pt x="129154" y="68424"/>
                </a:moveTo>
                <a:cubicBezTo>
                  <a:pt x="129410" y="68424"/>
                  <a:pt x="129670" y="68438"/>
                  <a:pt x="129932" y="68467"/>
                </a:cubicBezTo>
                <a:cubicBezTo>
                  <a:pt x="133409" y="68872"/>
                  <a:pt x="135934" y="71944"/>
                  <a:pt x="135934" y="75421"/>
                </a:cubicBezTo>
                <a:lnTo>
                  <a:pt x="135934" y="95639"/>
                </a:lnTo>
                <a:lnTo>
                  <a:pt x="122335" y="85423"/>
                </a:lnTo>
                <a:lnTo>
                  <a:pt x="122335" y="75230"/>
                </a:lnTo>
                <a:cubicBezTo>
                  <a:pt x="122335" y="71462"/>
                  <a:pt x="125384" y="68424"/>
                  <a:pt x="129154" y="68424"/>
                </a:cubicBezTo>
                <a:close/>
                <a:moveTo>
                  <a:pt x="54345" y="102665"/>
                </a:moveTo>
                <a:lnTo>
                  <a:pt x="54345" y="136671"/>
                </a:lnTo>
                <a:lnTo>
                  <a:pt x="13575" y="136671"/>
                </a:lnTo>
                <a:lnTo>
                  <a:pt x="13575" y="133266"/>
                </a:lnTo>
                <a:lnTo>
                  <a:pt x="54345" y="102665"/>
                </a:lnTo>
                <a:close/>
                <a:moveTo>
                  <a:pt x="122359" y="102665"/>
                </a:moveTo>
                <a:lnTo>
                  <a:pt x="163153" y="133266"/>
                </a:lnTo>
                <a:lnTo>
                  <a:pt x="163153" y="136671"/>
                </a:lnTo>
                <a:lnTo>
                  <a:pt x="122359" y="136671"/>
                </a:lnTo>
                <a:lnTo>
                  <a:pt x="122359" y="102665"/>
                </a:lnTo>
                <a:close/>
                <a:moveTo>
                  <a:pt x="108761" y="68681"/>
                </a:moveTo>
                <a:lnTo>
                  <a:pt x="108761" y="150269"/>
                </a:lnTo>
                <a:lnTo>
                  <a:pt x="95163" y="150269"/>
                </a:lnTo>
                <a:lnTo>
                  <a:pt x="95163" y="143649"/>
                </a:lnTo>
                <a:cubicBezTo>
                  <a:pt x="95163" y="140172"/>
                  <a:pt x="92591" y="137100"/>
                  <a:pt x="89138" y="136719"/>
                </a:cubicBezTo>
                <a:cubicBezTo>
                  <a:pt x="88877" y="136690"/>
                  <a:pt x="88619" y="136676"/>
                  <a:pt x="88364" y="136676"/>
                </a:cubicBezTo>
                <a:cubicBezTo>
                  <a:pt x="84616" y="136676"/>
                  <a:pt x="81589" y="139714"/>
                  <a:pt x="81589" y="143482"/>
                </a:cubicBezTo>
                <a:lnTo>
                  <a:pt x="81589" y="150269"/>
                </a:lnTo>
                <a:lnTo>
                  <a:pt x="67991" y="150269"/>
                </a:lnTo>
                <a:lnTo>
                  <a:pt x="67991" y="68681"/>
                </a:lnTo>
                <a:close/>
                <a:moveTo>
                  <a:pt x="95139" y="164820"/>
                </a:moveTo>
                <a:cubicBezTo>
                  <a:pt x="103046" y="167630"/>
                  <a:pt x="108737" y="175179"/>
                  <a:pt x="108737" y="184062"/>
                </a:cubicBezTo>
                <a:cubicBezTo>
                  <a:pt x="108761" y="191159"/>
                  <a:pt x="97997" y="205328"/>
                  <a:pt x="88352" y="215616"/>
                </a:cubicBezTo>
                <a:cubicBezTo>
                  <a:pt x="78707" y="205352"/>
                  <a:pt x="67943" y="191206"/>
                  <a:pt x="67943" y="184062"/>
                </a:cubicBezTo>
                <a:cubicBezTo>
                  <a:pt x="67943" y="175179"/>
                  <a:pt x="73635" y="167630"/>
                  <a:pt x="81565" y="164820"/>
                </a:cubicBezTo>
                <a:lnTo>
                  <a:pt x="81565" y="170273"/>
                </a:lnTo>
                <a:cubicBezTo>
                  <a:pt x="81565" y="173750"/>
                  <a:pt x="84113" y="176822"/>
                  <a:pt x="87566" y="177203"/>
                </a:cubicBezTo>
                <a:cubicBezTo>
                  <a:pt x="87829" y="177232"/>
                  <a:pt x="88088" y="177246"/>
                  <a:pt x="88344" y="177246"/>
                </a:cubicBezTo>
                <a:cubicBezTo>
                  <a:pt x="92112" y="177246"/>
                  <a:pt x="95139" y="174209"/>
                  <a:pt x="95139" y="170440"/>
                </a:cubicBezTo>
                <a:lnTo>
                  <a:pt x="95139" y="164820"/>
                </a:lnTo>
                <a:close/>
                <a:moveTo>
                  <a:pt x="88376" y="1"/>
                </a:moveTo>
                <a:cubicBezTo>
                  <a:pt x="87334" y="1"/>
                  <a:pt x="86292" y="239"/>
                  <a:pt x="85352" y="715"/>
                </a:cubicBezTo>
                <a:cubicBezTo>
                  <a:pt x="66538" y="10122"/>
                  <a:pt x="54393" y="29935"/>
                  <a:pt x="54393" y="51249"/>
                </a:cubicBezTo>
                <a:lnTo>
                  <a:pt x="54393" y="56012"/>
                </a:lnTo>
                <a:cubicBezTo>
                  <a:pt x="52273" y="55274"/>
                  <a:pt x="49987" y="54845"/>
                  <a:pt x="47606" y="54845"/>
                </a:cubicBezTo>
                <a:cubicBezTo>
                  <a:pt x="36318" y="54845"/>
                  <a:pt x="27173" y="63990"/>
                  <a:pt x="27173" y="75254"/>
                </a:cubicBezTo>
                <a:lnTo>
                  <a:pt x="27173" y="106070"/>
                </a:lnTo>
                <a:lnTo>
                  <a:pt x="2691" y="124431"/>
                </a:lnTo>
                <a:cubicBezTo>
                  <a:pt x="977" y="125717"/>
                  <a:pt x="0" y="127741"/>
                  <a:pt x="0" y="129884"/>
                </a:cubicBezTo>
                <a:lnTo>
                  <a:pt x="0" y="143482"/>
                </a:lnTo>
                <a:cubicBezTo>
                  <a:pt x="0" y="147221"/>
                  <a:pt x="3025" y="150269"/>
                  <a:pt x="6788" y="150269"/>
                </a:cubicBezTo>
                <a:lnTo>
                  <a:pt x="54369" y="150269"/>
                </a:lnTo>
                <a:lnTo>
                  <a:pt x="54369" y="157057"/>
                </a:lnTo>
                <a:cubicBezTo>
                  <a:pt x="54369" y="160795"/>
                  <a:pt x="57417" y="163844"/>
                  <a:pt x="61156" y="163844"/>
                </a:cubicBezTo>
                <a:lnTo>
                  <a:pt x="61204" y="163844"/>
                </a:lnTo>
                <a:cubicBezTo>
                  <a:pt x="56917" y="169511"/>
                  <a:pt x="54393" y="176584"/>
                  <a:pt x="54393" y="184229"/>
                </a:cubicBezTo>
                <a:cubicBezTo>
                  <a:pt x="54393" y="199232"/>
                  <a:pt x="73968" y="221022"/>
                  <a:pt x="83637" y="230357"/>
                </a:cubicBezTo>
                <a:cubicBezTo>
                  <a:pt x="84947" y="231643"/>
                  <a:pt x="86661" y="232286"/>
                  <a:pt x="88376" y="232286"/>
                </a:cubicBezTo>
                <a:cubicBezTo>
                  <a:pt x="90091" y="232286"/>
                  <a:pt x="91758" y="231643"/>
                  <a:pt x="93115" y="230357"/>
                </a:cubicBezTo>
                <a:cubicBezTo>
                  <a:pt x="102903" y="220927"/>
                  <a:pt x="122359" y="199184"/>
                  <a:pt x="122359" y="184229"/>
                </a:cubicBezTo>
                <a:cubicBezTo>
                  <a:pt x="122359" y="176584"/>
                  <a:pt x="119835" y="169511"/>
                  <a:pt x="115548" y="163844"/>
                </a:cubicBezTo>
                <a:lnTo>
                  <a:pt x="115596" y="163844"/>
                </a:lnTo>
                <a:cubicBezTo>
                  <a:pt x="119335" y="163844"/>
                  <a:pt x="122383" y="160795"/>
                  <a:pt x="122383" y="157057"/>
                </a:cubicBezTo>
                <a:lnTo>
                  <a:pt x="122383" y="150269"/>
                </a:lnTo>
                <a:lnTo>
                  <a:pt x="169964" y="150269"/>
                </a:lnTo>
                <a:cubicBezTo>
                  <a:pt x="173727" y="150269"/>
                  <a:pt x="176752" y="147221"/>
                  <a:pt x="176752" y="143482"/>
                </a:cubicBezTo>
                <a:lnTo>
                  <a:pt x="176752" y="129884"/>
                </a:lnTo>
                <a:cubicBezTo>
                  <a:pt x="176752" y="127741"/>
                  <a:pt x="175751" y="125717"/>
                  <a:pt x="174061" y="124431"/>
                </a:cubicBezTo>
                <a:lnTo>
                  <a:pt x="149579" y="106070"/>
                </a:lnTo>
                <a:lnTo>
                  <a:pt x="149579" y="75564"/>
                </a:lnTo>
                <a:cubicBezTo>
                  <a:pt x="149579" y="64919"/>
                  <a:pt x="141554" y="55798"/>
                  <a:pt x="130956" y="54917"/>
                </a:cubicBezTo>
                <a:cubicBezTo>
                  <a:pt x="130351" y="54864"/>
                  <a:pt x="129751" y="54839"/>
                  <a:pt x="129157" y="54839"/>
                </a:cubicBezTo>
                <a:cubicBezTo>
                  <a:pt x="126779" y="54839"/>
                  <a:pt x="124493" y="55250"/>
                  <a:pt x="122359" y="56012"/>
                </a:cubicBezTo>
                <a:lnTo>
                  <a:pt x="122359" y="51249"/>
                </a:lnTo>
                <a:cubicBezTo>
                  <a:pt x="122359" y="29935"/>
                  <a:pt x="110214" y="10122"/>
                  <a:pt x="91400" y="715"/>
                </a:cubicBezTo>
                <a:cubicBezTo>
                  <a:pt x="90460" y="239"/>
                  <a:pt x="89418" y="1"/>
                  <a:pt x="883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856" name="Google Shape;856;p52"/>
          <p:cNvGrpSpPr/>
          <p:nvPr/>
        </p:nvGrpSpPr>
        <p:grpSpPr>
          <a:xfrm>
            <a:off x="6417312" y="2034650"/>
            <a:ext cx="376075" cy="376073"/>
            <a:chOff x="6417312" y="2034650"/>
            <a:chExt cx="376075" cy="376073"/>
          </a:xfrm>
        </p:grpSpPr>
        <p:sp>
          <p:nvSpPr>
            <p:cNvPr id="857" name="Google Shape;857;p52"/>
            <p:cNvSpPr/>
            <p:nvPr/>
          </p:nvSpPr>
          <p:spPr>
            <a:xfrm>
              <a:off x="6559903" y="2145923"/>
              <a:ext cx="91705" cy="154106"/>
            </a:xfrm>
            <a:custGeom>
              <a:avLst/>
              <a:gdLst/>
              <a:ahLst/>
              <a:cxnLst/>
              <a:rect l="l" t="t" r="r" b="b"/>
              <a:pathLst>
                <a:path w="56608" h="95127" extrusionOk="0">
                  <a:moveTo>
                    <a:pt x="28316" y="1"/>
                  </a:moveTo>
                  <a:cubicBezTo>
                    <a:pt x="24558" y="1"/>
                    <a:pt x="21505" y="3043"/>
                    <a:pt x="21505" y="6781"/>
                  </a:cubicBezTo>
                  <a:lnTo>
                    <a:pt x="21505" y="13354"/>
                  </a:lnTo>
                  <a:cubicBezTo>
                    <a:pt x="10241" y="13354"/>
                    <a:pt x="1120" y="22499"/>
                    <a:pt x="1120" y="33763"/>
                  </a:cubicBezTo>
                  <a:lnTo>
                    <a:pt x="1120" y="47575"/>
                  </a:lnTo>
                  <a:cubicBezTo>
                    <a:pt x="1120" y="51314"/>
                    <a:pt x="4144" y="54363"/>
                    <a:pt x="7907" y="54363"/>
                  </a:cubicBezTo>
                  <a:lnTo>
                    <a:pt x="41890" y="54363"/>
                  </a:lnTo>
                  <a:lnTo>
                    <a:pt x="41890" y="61150"/>
                  </a:lnTo>
                  <a:cubicBezTo>
                    <a:pt x="41890" y="64888"/>
                    <a:pt x="38866" y="67937"/>
                    <a:pt x="35103" y="67937"/>
                  </a:cubicBezTo>
                  <a:lnTo>
                    <a:pt x="7907" y="67937"/>
                  </a:lnTo>
                  <a:cubicBezTo>
                    <a:pt x="4978" y="67937"/>
                    <a:pt x="2310" y="69770"/>
                    <a:pt x="1429" y="72581"/>
                  </a:cubicBezTo>
                  <a:cubicBezTo>
                    <a:pt x="0" y="77248"/>
                    <a:pt x="3477" y="81535"/>
                    <a:pt x="7907" y="81535"/>
                  </a:cubicBezTo>
                  <a:lnTo>
                    <a:pt x="21505" y="81535"/>
                  </a:lnTo>
                  <a:lnTo>
                    <a:pt x="21505" y="88346"/>
                  </a:lnTo>
                  <a:cubicBezTo>
                    <a:pt x="21505" y="91275"/>
                    <a:pt x="23339" y="93942"/>
                    <a:pt x="26149" y="94799"/>
                  </a:cubicBezTo>
                  <a:cubicBezTo>
                    <a:pt x="26877" y="95022"/>
                    <a:pt x="27596" y="95126"/>
                    <a:pt x="28292" y="95126"/>
                  </a:cubicBezTo>
                  <a:cubicBezTo>
                    <a:pt x="32050" y="95126"/>
                    <a:pt x="35103" y="92084"/>
                    <a:pt x="35103" y="88346"/>
                  </a:cubicBezTo>
                  <a:lnTo>
                    <a:pt x="35103" y="81320"/>
                  </a:lnTo>
                  <a:cubicBezTo>
                    <a:pt x="46367" y="81320"/>
                    <a:pt x="55512" y="72176"/>
                    <a:pt x="55512" y="60935"/>
                  </a:cubicBezTo>
                  <a:lnTo>
                    <a:pt x="55512" y="47575"/>
                  </a:lnTo>
                  <a:cubicBezTo>
                    <a:pt x="55512" y="43813"/>
                    <a:pt x="52464" y="40788"/>
                    <a:pt x="48725" y="40788"/>
                  </a:cubicBezTo>
                  <a:lnTo>
                    <a:pt x="14718" y="40788"/>
                  </a:lnTo>
                  <a:lnTo>
                    <a:pt x="14718" y="34001"/>
                  </a:lnTo>
                  <a:cubicBezTo>
                    <a:pt x="14718" y="30239"/>
                    <a:pt x="17766" y="27214"/>
                    <a:pt x="21505" y="27214"/>
                  </a:cubicBezTo>
                  <a:lnTo>
                    <a:pt x="48725" y="27214"/>
                  </a:lnTo>
                  <a:cubicBezTo>
                    <a:pt x="51630" y="27214"/>
                    <a:pt x="54321" y="25357"/>
                    <a:pt x="55178" y="22570"/>
                  </a:cubicBezTo>
                  <a:cubicBezTo>
                    <a:pt x="56607" y="17879"/>
                    <a:pt x="53154" y="13616"/>
                    <a:pt x="48725" y="13616"/>
                  </a:cubicBezTo>
                  <a:lnTo>
                    <a:pt x="35103" y="13616"/>
                  </a:lnTo>
                  <a:lnTo>
                    <a:pt x="35103" y="6781"/>
                  </a:lnTo>
                  <a:cubicBezTo>
                    <a:pt x="35103" y="3876"/>
                    <a:pt x="33269" y="1185"/>
                    <a:pt x="30459" y="328"/>
                  </a:cubicBezTo>
                  <a:cubicBezTo>
                    <a:pt x="29730" y="105"/>
                    <a:pt x="29011" y="1"/>
                    <a:pt x="28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58" name="Google Shape;858;p52"/>
            <p:cNvSpPr/>
            <p:nvPr/>
          </p:nvSpPr>
          <p:spPr>
            <a:xfrm>
              <a:off x="6417312" y="2034650"/>
              <a:ext cx="376075" cy="376073"/>
            </a:xfrm>
            <a:custGeom>
              <a:avLst/>
              <a:gdLst/>
              <a:ahLst/>
              <a:cxnLst/>
              <a:rect l="l" t="t" r="r" b="b"/>
              <a:pathLst>
                <a:path w="232145" h="232144" extrusionOk="0">
                  <a:moveTo>
                    <a:pt x="20458" y="13646"/>
                  </a:moveTo>
                  <a:cubicBezTo>
                    <a:pt x="24220" y="13646"/>
                    <a:pt x="27245" y="16671"/>
                    <a:pt x="27245" y="20433"/>
                  </a:cubicBezTo>
                  <a:cubicBezTo>
                    <a:pt x="27245" y="24172"/>
                    <a:pt x="24220" y="27221"/>
                    <a:pt x="20458" y="27221"/>
                  </a:cubicBezTo>
                  <a:cubicBezTo>
                    <a:pt x="16719" y="27221"/>
                    <a:pt x="13670" y="24172"/>
                    <a:pt x="13670" y="20433"/>
                  </a:cubicBezTo>
                  <a:cubicBezTo>
                    <a:pt x="13670" y="16671"/>
                    <a:pt x="16719" y="13646"/>
                    <a:pt x="20458" y="13646"/>
                  </a:cubicBezTo>
                  <a:close/>
                  <a:moveTo>
                    <a:pt x="204925" y="13623"/>
                  </a:moveTo>
                  <a:cubicBezTo>
                    <a:pt x="212426" y="13623"/>
                    <a:pt x="218546" y="19719"/>
                    <a:pt x="218546" y="27221"/>
                  </a:cubicBezTo>
                  <a:cubicBezTo>
                    <a:pt x="218546" y="34722"/>
                    <a:pt x="212426" y="40819"/>
                    <a:pt x="204925" y="40819"/>
                  </a:cubicBezTo>
                  <a:cubicBezTo>
                    <a:pt x="197423" y="40819"/>
                    <a:pt x="191327" y="34722"/>
                    <a:pt x="191327" y="27221"/>
                  </a:cubicBezTo>
                  <a:cubicBezTo>
                    <a:pt x="191327" y="19719"/>
                    <a:pt x="197471" y="13623"/>
                    <a:pt x="204925" y="13623"/>
                  </a:cubicBezTo>
                  <a:close/>
                  <a:moveTo>
                    <a:pt x="116097" y="54845"/>
                  </a:moveTo>
                  <a:cubicBezTo>
                    <a:pt x="149866" y="54845"/>
                    <a:pt x="177300" y="82303"/>
                    <a:pt x="177300" y="116048"/>
                  </a:cubicBezTo>
                  <a:cubicBezTo>
                    <a:pt x="177300" y="149793"/>
                    <a:pt x="149842" y="177251"/>
                    <a:pt x="116097" y="177251"/>
                  </a:cubicBezTo>
                  <a:cubicBezTo>
                    <a:pt x="82375" y="177251"/>
                    <a:pt x="54893" y="149793"/>
                    <a:pt x="54893" y="116048"/>
                  </a:cubicBezTo>
                  <a:cubicBezTo>
                    <a:pt x="54893" y="82279"/>
                    <a:pt x="82351" y="54845"/>
                    <a:pt x="116097" y="54845"/>
                  </a:cubicBezTo>
                  <a:close/>
                  <a:moveTo>
                    <a:pt x="27245" y="191301"/>
                  </a:moveTo>
                  <a:cubicBezTo>
                    <a:pt x="34746" y="191301"/>
                    <a:pt x="40843" y="197398"/>
                    <a:pt x="40843" y="204899"/>
                  </a:cubicBezTo>
                  <a:cubicBezTo>
                    <a:pt x="40843" y="212401"/>
                    <a:pt x="34746" y="218497"/>
                    <a:pt x="27245" y="218497"/>
                  </a:cubicBezTo>
                  <a:cubicBezTo>
                    <a:pt x="19743" y="218497"/>
                    <a:pt x="13647" y="212401"/>
                    <a:pt x="13647" y="204899"/>
                  </a:cubicBezTo>
                  <a:cubicBezTo>
                    <a:pt x="13647" y="197398"/>
                    <a:pt x="19743" y="191301"/>
                    <a:pt x="27245" y="191301"/>
                  </a:cubicBezTo>
                  <a:close/>
                  <a:moveTo>
                    <a:pt x="211759" y="204923"/>
                  </a:moveTo>
                  <a:cubicBezTo>
                    <a:pt x="215498" y="204923"/>
                    <a:pt x="218546" y="207972"/>
                    <a:pt x="218546" y="211710"/>
                  </a:cubicBezTo>
                  <a:cubicBezTo>
                    <a:pt x="218546" y="215473"/>
                    <a:pt x="215498" y="218497"/>
                    <a:pt x="211759" y="218497"/>
                  </a:cubicBezTo>
                  <a:cubicBezTo>
                    <a:pt x="207997" y="218497"/>
                    <a:pt x="204948" y="215473"/>
                    <a:pt x="204948" y="211710"/>
                  </a:cubicBezTo>
                  <a:cubicBezTo>
                    <a:pt x="204948" y="207972"/>
                    <a:pt x="207997" y="204923"/>
                    <a:pt x="211759" y="204923"/>
                  </a:cubicBezTo>
                  <a:close/>
                  <a:moveTo>
                    <a:pt x="204925" y="1"/>
                  </a:moveTo>
                  <a:cubicBezTo>
                    <a:pt x="189921" y="1"/>
                    <a:pt x="177728" y="12217"/>
                    <a:pt x="177728" y="27221"/>
                  </a:cubicBezTo>
                  <a:cubicBezTo>
                    <a:pt x="177728" y="32245"/>
                    <a:pt x="179086" y="36984"/>
                    <a:pt x="181515" y="41033"/>
                  </a:cubicBezTo>
                  <a:lnTo>
                    <a:pt x="163916" y="58632"/>
                  </a:lnTo>
                  <a:cubicBezTo>
                    <a:pt x="150937" y="47796"/>
                    <a:pt x="134267" y="41271"/>
                    <a:pt x="116073" y="41271"/>
                  </a:cubicBezTo>
                  <a:cubicBezTo>
                    <a:pt x="97879" y="41271"/>
                    <a:pt x="81208" y="47796"/>
                    <a:pt x="68229" y="58632"/>
                  </a:cubicBezTo>
                  <a:lnTo>
                    <a:pt x="38819" y="29221"/>
                  </a:lnTo>
                  <a:cubicBezTo>
                    <a:pt x="40105" y="26554"/>
                    <a:pt x="40819" y="23553"/>
                    <a:pt x="40819" y="20433"/>
                  </a:cubicBezTo>
                  <a:cubicBezTo>
                    <a:pt x="40819" y="9169"/>
                    <a:pt x="31674" y="48"/>
                    <a:pt x="20434" y="48"/>
                  </a:cubicBezTo>
                  <a:cubicBezTo>
                    <a:pt x="9170" y="48"/>
                    <a:pt x="49" y="9169"/>
                    <a:pt x="49" y="20433"/>
                  </a:cubicBezTo>
                  <a:cubicBezTo>
                    <a:pt x="49" y="31674"/>
                    <a:pt x="9170" y="40819"/>
                    <a:pt x="20434" y="40819"/>
                  </a:cubicBezTo>
                  <a:cubicBezTo>
                    <a:pt x="23577" y="40819"/>
                    <a:pt x="26554" y="40104"/>
                    <a:pt x="29221" y="38818"/>
                  </a:cubicBezTo>
                  <a:lnTo>
                    <a:pt x="58632" y="68229"/>
                  </a:lnTo>
                  <a:cubicBezTo>
                    <a:pt x="47797" y="81208"/>
                    <a:pt x="41271" y="97878"/>
                    <a:pt x="41271" y="116072"/>
                  </a:cubicBezTo>
                  <a:cubicBezTo>
                    <a:pt x="41271" y="134266"/>
                    <a:pt x="47773" y="150936"/>
                    <a:pt x="58632" y="163915"/>
                  </a:cubicBezTo>
                  <a:lnTo>
                    <a:pt x="41033" y="181514"/>
                  </a:lnTo>
                  <a:cubicBezTo>
                    <a:pt x="36985" y="179132"/>
                    <a:pt x="32246" y="177727"/>
                    <a:pt x="27221" y="177727"/>
                  </a:cubicBezTo>
                  <a:cubicBezTo>
                    <a:pt x="12218" y="177727"/>
                    <a:pt x="1" y="189920"/>
                    <a:pt x="1" y="204923"/>
                  </a:cubicBezTo>
                  <a:cubicBezTo>
                    <a:pt x="1" y="219926"/>
                    <a:pt x="12218" y="232143"/>
                    <a:pt x="27221" y="232143"/>
                  </a:cubicBezTo>
                  <a:cubicBezTo>
                    <a:pt x="42224" y="232143"/>
                    <a:pt x="54417" y="219926"/>
                    <a:pt x="54417" y="204923"/>
                  </a:cubicBezTo>
                  <a:cubicBezTo>
                    <a:pt x="54417" y="199898"/>
                    <a:pt x="53060" y="195159"/>
                    <a:pt x="50654" y="191111"/>
                  </a:cubicBezTo>
                  <a:lnTo>
                    <a:pt x="68229" y="173536"/>
                  </a:lnTo>
                  <a:cubicBezTo>
                    <a:pt x="81208" y="184371"/>
                    <a:pt x="97879" y="190873"/>
                    <a:pt x="116073" y="190873"/>
                  </a:cubicBezTo>
                  <a:cubicBezTo>
                    <a:pt x="134267" y="190873"/>
                    <a:pt x="150937" y="184371"/>
                    <a:pt x="163916" y="173536"/>
                  </a:cubicBezTo>
                  <a:lnTo>
                    <a:pt x="193327" y="202947"/>
                  </a:lnTo>
                  <a:cubicBezTo>
                    <a:pt x="192041" y="205590"/>
                    <a:pt x="191327" y="208591"/>
                    <a:pt x="191327" y="211710"/>
                  </a:cubicBezTo>
                  <a:cubicBezTo>
                    <a:pt x="191327" y="222975"/>
                    <a:pt x="200471" y="232119"/>
                    <a:pt x="211712" y="232119"/>
                  </a:cubicBezTo>
                  <a:cubicBezTo>
                    <a:pt x="222976" y="232119"/>
                    <a:pt x="232121" y="222975"/>
                    <a:pt x="232121" y="211710"/>
                  </a:cubicBezTo>
                  <a:cubicBezTo>
                    <a:pt x="232121" y="200470"/>
                    <a:pt x="222976" y="191325"/>
                    <a:pt x="211712" y="191325"/>
                  </a:cubicBezTo>
                  <a:cubicBezTo>
                    <a:pt x="208568" y="191325"/>
                    <a:pt x="205591" y="192040"/>
                    <a:pt x="202948" y="193326"/>
                  </a:cubicBezTo>
                  <a:lnTo>
                    <a:pt x="173537" y="163915"/>
                  </a:lnTo>
                  <a:cubicBezTo>
                    <a:pt x="184373" y="150936"/>
                    <a:pt x="190874" y="134266"/>
                    <a:pt x="190874" y="116072"/>
                  </a:cubicBezTo>
                  <a:cubicBezTo>
                    <a:pt x="190874" y="97878"/>
                    <a:pt x="184373" y="81208"/>
                    <a:pt x="173537" y="68229"/>
                  </a:cubicBezTo>
                  <a:lnTo>
                    <a:pt x="191112" y="50654"/>
                  </a:lnTo>
                  <a:cubicBezTo>
                    <a:pt x="195208" y="53059"/>
                    <a:pt x="199900" y="54417"/>
                    <a:pt x="204925" y="54417"/>
                  </a:cubicBezTo>
                  <a:cubicBezTo>
                    <a:pt x="219928" y="54417"/>
                    <a:pt x="232145" y="42224"/>
                    <a:pt x="232145" y="27221"/>
                  </a:cubicBezTo>
                  <a:cubicBezTo>
                    <a:pt x="232145" y="12217"/>
                    <a:pt x="219928" y="1"/>
                    <a:pt x="204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59" name="Google Shape;859;p52"/>
          <p:cNvGrpSpPr/>
          <p:nvPr/>
        </p:nvGrpSpPr>
        <p:grpSpPr>
          <a:xfrm>
            <a:off x="716040" y="3265213"/>
            <a:ext cx="375919" cy="330316"/>
            <a:chOff x="716040" y="3265213"/>
            <a:chExt cx="375919" cy="330316"/>
          </a:xfrm>
        </p:grpSpPr>
        <p:sp>
          <p:nvSpPr>
            <p:cNvPr id="860" name="Google Shape;860;p52"/>
            <p:cNvSpPr/>
            <p:nvPr/>
          </p:nvSpPr>
          <p:spPr>
            <a:xfrm>
              <a:off x="892579" y="3485154"/>
              <a:ext cx="21992" cy="21992"/>
            </a:xfrm>
            <a:custGeom>
              <a:avLst/>
              <a:gdLst/>
              <a:ahLst/>
              <a:cxnLst/>
              <a:rect l="l" t="t" r="r" b="b"/>
              <a:pathLst>
                <a:path w="13575" h="13575" extrusionOk="0">
                  <a:moveTo>
                    <a:pt x="6788" y="0"/>
                  </a:moveTo>
                  <a:cubicBezTo>
                    <a:pt x="3049" y="0"/>
                    <a:pt x="1" y="3048"/>
                    <a:pt x="1" y="6787"/>
                  </a:cubicBezTo>
                  <a:cubicBezTo>
                    <a:pt x="1" y="10526"/>
                    <a:pt x="3049" y="13574"/>
                    <a:pt x="6788" y="13574"/>
                  </a:cubicBezTo>
                  <a:cubicBezTo>
                    <a:pt x="10550" y="13574"/>
                    <a:pt x="13575" y="10526"/>
                    <a:pt x="13575" y="6787"/>
                  </a:cubicBezTo>
                  <a:cubicBezTo>
                    <a:pt x="13575" y="3048"/>
                    <a:pt x="10550" y="0"/>
                    <a:pt x="6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1" name="Google Shape;861;p52"/>
            <p:cNvSpPr/>
            <p:nvPr/>
          </p:nvSpPr>
          <p:spPr>
            <a:xfrm>
              <a:off x="825412" y="3441482"/>
              <a:ext cx="156403" cy="110145"/>
            </a:xfrm>
            <a:custGeom>
              <a:avLst/>
              <a:gdLst/>
              <a:ahLst/>
              <a:cxnLst/>
              <a:rect l="l" t="t" r="r" b="b"/>
              <a:pathLst>
                <a:path w="96545" h="67991" extrusionOk="0">
                  <a:moveTo>
                    <a:pt x="61537" y="13598"/>
                  </a:moveTo>
                  <a:cubicBezTo>
                    <a:pt x="72158" y="13598"/>
                    <a:pt x="81660" y="22243"/>
                    <a:pt x="82232" y="32864"/>
                  </a:cubicBezTo>
                  <a:cubicBezTo>
                    <a:pt x="82875" y="44604"/>
                    <a:pt x="73492" y="54368"/>
                    <a:pt x="61871" y="54368"/>
                  </a:cubicBezTo>
                  <a:lnTo>
                    <a:pt x="35008" y="54368"/>
                  </a:lnTo>
                  <a:cubicBezTo>
                    <a:pt x="24387" y="54368"/>
                    <a:pt x="14885" y="45724"/>
                    <a:pt x="14313" y="35126"/>
                  </a:cubicBezTo>
                  <a:cubicBezTo>
                    <a:pt x="13694" y="23362"/>
                    <a:pt x="23077" y="13598"/>
                    <a:pt x="34674" y="13598"/>
                  </a:cubicBezTo>
                  <a:close/>
                  <a:moveTo>
                    <a:pt x="35103" y="0"/>
                  </a:moveTo>
                  <a:cubicBezTo>
                    <a:pt x="16742" y="0"/>
                    <a:pt x="1382" y="14360"/>
                    <a:pt x="715" y="32745"/>
                  </a:cubicBezTo>
                  <a:cubicBezTo>
                    <a:pt x="1" y="52058"/>
                    <a:pt x="15551" y="67990"/>
                    <a:pt x="34698" y="67990"/>
                  </a:cubicBezTo>
                  <a:lnTo>
                    <a:pt x="61442" y="67990"/>
                  </a:lnTo>
                  <a:cubicBezTo>
                    <a:pt x="79803" y="67990"/>
                    <a:pt x="95187" y="53606"/>
                    <a:pt x="95830" y="35245"/>
                  </a:cubicBezTo>
                  <a:cubicBezTo>
                    <a:pt x="96544" y="15908"/>
                    <a:pt x="81041" y="0"/>
                    <a:pt x="61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2" name="Google Shape;862;p52"/>
            <p:cNvSpPr/>
            <p:nvPr/>
          </p:nvSpPr>
          <p:spPr>
            <a:xfrm>
              <a:off x="759017" y="3485501"/>
              <a:ext cx="45371" cy="21992"/>
            </a:xfrm>
            <a:custGeom>
              <a:avLst/>
              <a:gdLst/>
              <a:ahLst/>
              <a:cxnLst/>
              <a:rect l="l" t="t" r="r" b="b"/>
              <a:pathLst>
                <a:path w="28007" h="13575" extrusionOk="0">
                  <a:moveTo>
                    <a:pt x="7383" y="0"/>
                  </a:moveTo>
                  <a:cubicBezTo>
                    <a:pt x="3906" y="0"/>
                    <a:pt x="834" y="2548"/>
                    <a:pt x="453" y="6002"/>
                  </a:cubicBezTo>
                  <a:cubicBezTo>
                    <a:pt x="1" y="10121"/>
                    <a:pt x="3192" y="13575"/>
                    <a:pt x="7193" y="13575"/>
                  </a:cubicBezTo>
                  <a:lnTo>
                    <a:pt x="20624" y="13575"/>
                  </a:lnTo>
                  <a:cubicBezTo>
                    <a:pt x="24101" y="13575"/>
                    <a:pt x="27173" y="11003"/>
                    <a:pt x="27554" y="7550"/>
                  </a:cubicBezTo>
                  <a:cubicBezTo>
                    <a:pt x="28007" y="3477"/>
                    <a:pt x="24816" y="0"/>
                    <a:pt x="20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3" name="Google Shape;863;p52"/>
            <p:cNvSpPr/>
            <p:nvPr/>
          </p:nvSpPr>
          <p:spPr>
            <a:xfrm>
              <a:off x="1002840" y="3485501"/>
              <a:ext cx="45370" cy="21992"/>
            </a:xfrm>
            <a:custGeom>
              <a:avLst/>
              <a:gdLst/>
              <a:ahLst/>
              <a:cxnLst/>
              <a:rect l="l" t="t" r="r" b="b"/>
              <a:pathLst>
                <a:path w="28006" h="13575" extrusionOk="0">
                  <a:moveTo>
                    <a:pt x="7192" y="0"/>
                  </a:moveTo>
                  <a:cubicBezTo>
                    <a:pt x="3192" y="0"/>
                    <a:pt x="0" y="3477"/>
                    <a:pt x="453" y="7550"/>
                  </a:cubicBezTo>
                  <a:cubicBezTo>
                    <a:pt x="834" y="11050"/>
                    <a:pt x="3906" y="13575"/>
                    <a:pt x="7383" y="13575"/>
                  </a:cubicBezTo>
                  <a:lnTo>
                    <a:pt x="20624" y="13575"/>
                  </a:lnTo>
                  <a:cubicBezTo>
                    <a:pt x="24101" y="13575"/>
                    <a:pt x="27173" y="11003"/>
                    <a:pt x="27554" y="7550"/>
                  </a:cubicBezTo>
                  <a:cubicBezTo>
                    <a:pt x="28006" y="3453"/>
                    <a:pt x="24815" y="0"/>
                    <a:pt x="20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4" name="Google Shape;864;p52"/>
            <p:cNvSpPr/>
            <p:nvPr/>
          </p:nvSpPr>
          <p:spPr>
            <a:xfrm>
              <a:off x="716040" y="3265213"/>
              <a:ext cx="375919" cy="330316"/>
            </a:xfrm>
            <a:custGeom>
              <a:avLst/>
              <a:gdLst/>
              <a:ahLst/>
              <a:cxnLst/>
              <a:rect l="l" t="t" r="r" b="b"/>
              <a:pathLst>
                <a:path w="232049" h="203899" extrusionOk="0">
                  <a:moveTo>
                    <a:pt x="218451" y="13598"/>
                  </a:moveTo>
                  <a:lnTo>
                    <a:pt x="218451" y="27196"/>
                  </a:lnTo>
                  <a:lnTo>
                    <a:pt x="204829" y="27196"/>
                  </a:lnTo>
                  <a:lnTo>
                    <a:pt x="204829" y="13598"/>
                  </a:lnTo>
                  <a:close/>
                  <a:moveTo>
                    <a:pt x="191255" y="40818"/>
                  </a:moveTo>
                  <a:lnTo>
                    <a:pt x="191255" y="54416"/>
                  </a:lnTo>
                  <a:lnTo>
                    <a:pt x="177657" y="54416"/>
                  </a:lnTo>
                  <a:lnTo>
                    <a:pt x="177657" y="40818"/>
                  </a:lnTo>
                  <a:close/>
                  <a:moveTo>
                    <a:pt x="218451" y="67990"/>
                  </a:moveTo>
                  <a:lnTo>
                    <a:pt x="218451" y="81588"/>
                  </a:lnTo>
                  <a:lnTo>
                    <a:pt x="204829" y="81588"/>
                  </a:lnTo>
                  <a:lnTo>
                    <a:pt x="204829" y="67990"/>
                  </a:lnTo>
                  <a:close/>
                  <a:moveTo>
                    <a:pt x="25982" y="95186"/>
                  </a:moveTo>
                  <a:cubicBezTo>
                    <a:pt x="23934" y="100973"/>
                    <a:pt x="19362" y="105593"/>
                    <a:pt x="13551" y="107641"/>
                  </a:cubicBezTo>
                  <a:lnTo>
                    <a:pt x="13551" y="95186"/>
                  </a:lnTo>
                  <a:close/>
                  <a:moveTo>
                    <a:pt x="191231" y="95163"/>
                  </a:moveTo>
                  <a:lnTo>
                    <a:pt x="191231" y="115548"/>
                  </a:lnTo>
                  <a:cubicBezTo>
                    <a:pt x="191231" y="119310"/>
                    <a:pt x="194279" y="122335"/>
                    <a:pt x="198018" y="122335"/>
                  </a:cubicBezTo>
                  <a:lnTo>
                    <a:pt x="218451" y="122382"/>
                  </a:lnTo>
                  <a:lnTo>
                    <a:pt x="218451" y="163843"/>
                  </a:lnTo>
                  <a:cubicBezTo>
                    <a:pt x="205138" y="166558"/>
                    <a:pt x="194636" y="177060"/>
                    <a:pt x="191921" y="190372"/>
                  </a:cubicBezTo>
                  <a:lnTo>
                    <a:pt x="40080" y="190372"/>
                  </a:lnTo>
                  <a:cubicBezTo>
                    <a:pt x="37365" y="177060"/>
                    <a:pt x="26863" y="166558"/>
                    <a:pt x="13551" y="163843"/>
                  </a:cubicBezTo>
                  <a:lnTo>
                    <a:pt x="13551" y="121692"/>
                  </a:lnTo>
                  <a:cubicBezTo>
                    <a:pt x="26863" y="118977"/>
                    <a:pt x="37365" y="108475"/>
                    <a:pt x="40080" y="95163"/>
                  </a:cubicBezTo>
                  <a:close/>
                  <a:moveTo>
                    <a:pt x="218475" y="177917"/>
                  </a:moveTo>
                  <a:lnTo>
                    <a:pt x="218475" y="190372"/>
                  </a:lnTo>
                  <a:lnTo>
                    <a:pt x="206020" y="190372"/>
                  </a:lnTo>
                  <a:cubicBezTo>
                    <a:pt x="208091" y="184585"/>
                    <a:pt x="212664" y="179965"/>
                    <a:pt x="218475" y="177917"/>
                  </a:cubicBezTo>
                  <a:close/>
                  <a:moveTo>
                    <a:pt x="13575" y="177941"/>
                  </a:moveTo>
                  <a:cubicBezTo>
                    <a:pt x="19362" y="180013"/>
                    <a:pt x="23958" y="184585"/>
                    <a:pt x="26030" y="190396"/>
                  </a:cubicBezTo>
                  <a:lnTo>
                    <a:pt x="13575" y="190396"/>
                  </a:lnTo>
                  <a:lnTo>
                    <a:pt x="13575" y="177941"/>
                  </a:lnTo>
                  <a:close/>
                  <a:moveTo>
                    <a:pt x="198042" y="0"/>
                  </a:moveTo>
                  <a:cubicBezTo>
                    <a:pt x="194303" y="0"/>
                    <a:pt x="191255" y="3025"/>
                    <a:pt x="191255" y="6787"/>
                  </a:cubicBezTo>
                  <a:lnTo>
                    <a:pt x="191255" y="27173"/>
                  </a:lnTo>
                  <a:lnTo>
                    <a:pt x="170869" y="27173"/>
                  </a:lnTo>
                  <a:cubicBezTo>
                    <a:pt x="167131" y="27173"/>
                    <a:pt x="164082" y="30221"/>
                    <a:pt x="164082" y="33960"/>
                  </a:cubicBezTo>
                  <a:lnTo>
                    <a:pt x="164082" y="61179"/>
                  </a:lnTo>
                  <a:cubicBezTo>
                    <a:pt x="164082" y="64918"/>
                    <a:pt x="167131" y="67967"/>
                    <a:pt x="170869" y="67967"/>
                  </a:cubicBezTo>
                  <a:lnTo>
                    <a:pt x="191255" y="67967"/>
                  </a:lnTo>
                  <a:lnTo>
                    <a:pt x="191255" y="81565"/>
                  </a:lnTo>
                  <a:lnTo>
                    <a:pt x="6788" y="81565"/>
                  </a:lnTo>
                  <a:cubicBezTo>
                    <a:pt x="3049" y="81565"/>
                    <a:pt x="1" y="84589"/>
                    <a:pt x="1" y="88352"/>
                  </a:cubicBezTo>
                  <a:lnTo>
                    <a:pt x="1" y="197112"/>
                  </a:lnTo>
                  <a:cubicBezTo>
                    <a:pt x="1" y="200875"/>
                    <a:pt x="3049" y="203899"/>
                    <a:pt x="6788" y="203899"/>
                  </a:cubicBezTo>
                  <a:lnTo>
                    <a:pt x="225262" y="203899"/>
                  </a:lnTo>
                  <a:cubicBezTo>
                    <a:pt x="229001" y="203899"/>
                    <a:pt x="232049" y="200875"/>
                    <a:pt x="232049" y="197112"/>
                  </a:cubicBezTo>
                  <a:lnTo>
                    <a:pt x="232049" y="115524"/>
                  </a:lnTo>
                  <a:cubicBezTo>
                    <a:pt x="232049" y="111785"/>
                    <a:pt x="229001" y="108737"/>
                    <a:pt x="225262" y="108737"/>
                  </a:cubicBezTo>
                  <a:lnTo>
                    <a:pt x="204877" y="108737"/>
                  </a:lnTo>
                  <a:lnTo>
                    <a:pt x="204877" y="95139"/>
                  </a:lnTo>
                  <a:lnTo>
                    <a:pt x="225262" y="95139"/>
                  </a:lnTo>
                  <a:cubicBezTo>
                    <a:pt x="229001" y="95139"/>
                    <a:pt x="232049" y="92090"/>
                    <a:pt x="232049" y="88352"/>
                  </a:cubicBezTo>
                  <a:lnTo>
                    <a:pt x="232049" y="61132"/>
                  </a:lnTo>
                  <a:cubicBezTo>
                    <a:pt x="232049" y="57393"/>
                    <a:pt x="229001" y="54345"/>
                    <a:pt x="225262" y="54345"/>
                  </a:cubicBezTo>
                  <a:lnTo>
                    <a:pt x="204877" y="54345"/>
                  </a:lnTo>
                  <a:lnTo>
                    <a:pt x="204877" y="40818"/>
                  </a:lnTo>
                  <a:lnTo>
                    <a:pt x="225262" y="40818"/>
                  </a:lnTo>
                  <a:cubicBezTo>
                    <a:pt x="229001" y="40818"/>
                    <a:pt x="232049" y="37770"/>
                    <a:pt x="232049" y="34031"/>
                  </a:cubicBezTo>
                  <a:lnTo>
                    <a:pt x="232049" y="6811"/>
                  </a:lnTo>
                  <a:cubicBezTo>
                    <a:pt x="232049" y="3025"/>
                    <a:pt x="229001" y="0"/>
                    <a:pt x="225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65" name="Google Shape;865;p52"/>
          <p:cNvGrpSpPr/>
          <p:nvPr/>
        </p:nvGrpSpPr>
        <p:grpSpPr>
          <a:xfrm>
            <a:off x="8044594" y="2643632"/>
            <a:ext cx="377773" cy="375832"/>
            <a:chOff x="8044594" y="2643632"/>
            <a:chExt cx="377773" cy="375832"/>
          </a:xfrm>
        </p:grpSpPr>
        <p:sp>
          <p:nvSpPr>
            <p:cNvPr id="866" name="Google Shape;866;p52"/>
            <p:cNvSpPr/>
            <p:nvPr/>
          </p:nvSpPr>
          <p:spPr>
            <a:xfrm>
              <a:off x="8044594" y="2643632"/>
              <a:ext cx="90587" cy="154878"/>
            </a:xfrm>
            <a:custGeom>
              <a:avLst/>
              <a:gdLst/>
              <a:ahLst/>
              <a:cxnLst/>
              <a:rect l="l" t="t" r="r" b="b"/>
              <a:pathLst>
                <a:path w="55918" h="95604" extrusionOk="0">
                  <a:moveTo>
                    <a:pt x="28324" y="0"/>
                  </a:moveTo>
                  <a:cubicBezTo>
                    <a:pt x="24557" y="0"/>
                    <a:pt x="21529" y="3036"/>
                    <a:pt x="21529" y="6782"/>
                  </a:cubicBezTo>
                  <a:lnTo>
                    <a:pt x="21529" y="13808"/>
                  </a:lnTo>
                  <a:cubicBezTo>
                    <a:pt x="10289" y="13808"/>
                    <a:pt x="1144" y="22952"/>
                    <a:pt x="1144" y="34217"/>
                  </a:cubicBezTo>
                  <a:lnTo>
                    <a:pt x="1144" y="48029"/>
                  </a:lnTo>
                  <a:cubicBezTo>
                    <a:pt x="1144" y="51768"/>
                    <a:pt x="4169" y="54816"/>
                    <a:pt x="7931" y="54816"/>
                  </a:cubicBezTo>
                  <a:lnTo>
                    <a:pt x="41891" y="54816"/>
                  </a:lnTo>
                  <a:lnTo>
                    <a:pt x="41891" y="61603"/>
                  </a:lnTo>
                  <a:cubicBezTo>
                    <a:pt x="41891" y="65318"/>
                    <a:pt x="38866" y="68390"/>
                    <a:pt x="35104" y="68390"/>
                  </a:cubicBezTo>
                  <a:lnTo>
                    <a:pt x="7907" y="68390"/>
                  </a:lnTo>
                  <a:cubicBezTo>
                    <a:pt x="4978" y="68390"/>
                    <a:pt x="2311" y="70224"/>
                    <a:pt x="1430" y="73034"/>
                  </a:cubicBezTo>
                  <a:cubicBezTo>
                    <a:pt x="1" y="77702"/>
                    <a:pt x="3454" y="81988"/>
                    <a:pt x="7907" y="81988"/>
                  </a:cubicBezTo>
                  <a:lnTo>
                    <a:pt x="21505" y="81988"/>
                  </a:lnTo>
                  <a:lnTo>
                    <a:pt x="21505" y="88799"/>
                  </a:lnTo>
                  <a:cubicBezTo>
                    <a:pt x="21505" y="91728"/>
                    <a:pt x="23339" y="94396"/>
                    <a:pt x="26149" y="95277"/>
                  </a:cubicBezTo>
                  <a:cubicBezTo>
                    <a:pt x="26878" y="95500"/>
                    <a:pt x="27597" y="95604"/>
                    <a:pt x="28291" y="95604"/>
                  </a:cubicBezTo>
                  <a:cubicBezTo>
                    <a:pt x="32050" y="95604"/>
                    <a:pt x="35104" y="92558"/>
                    <a:pt x="35104" y="88799"/>
                  </a:cubicBezTo>
                  <a:lnTo>
                    <a:pt x="35104" y="81750"/>
                  </a:lnTo>
                  <a:cubicBezTo>
                    <a:pt x="46368" y="81750"/>
                    <a:pt x="55489" y="72605"/>
                    <a:pt x="55489" y="61365"/>
                  </a:cubicBezTo>
                  <a:lnTo>
                    <a:pt x="55489" y="47981"/>
                  </a:lnTo>
                  <a:cubicBezTo>
                    <a:pt x="55489" y="44242"/>
                    <a:pt x="52464" y="41194"/>
                    <a:pt x="48702" y="41194"/>
                  </a:cubicBezTo>
                  <a:lnTo>
                    <a:pt x="14718" y="41194"/>
                  </a:lnTo>
                  <a:lnTo>
                    <a:pt x="14718" y="34407"/>
                  </a:lnTo>
                  <a:cubicBezTo>
                    <a:pt x="14718" y="30668"/>
                    <a:pt x="17743" y="27620"/>
                    <a:pt x="21505" y="27620"/>
                  </a:cubicBezTo>
                  <a:lnTo>
                    <a:pt x="48535" y="27620"/>
                  </a:lnTo>
                  <a:cubicBezTo>
                    <a:pt x="52012" y="27620"/>
                    <a:pt x="55084" y="25072"/>
                    <a:pt x="55465" y="21619"/>
                  </a:cubicBezTo>
                  <a:cubicBezTo>
                    <a:pt x="55917" y="17499"/>
                    <a:pt x="52726" y="14046"/>
                    <a:pt x="48702" y="14046"/>
                  </a:cubicBezTo>
                  <a:lnTo>
                    <a:pt x="35104" y="14046"/>
                  </a:lnTo>
                  <a:lnTo>
                    <a:pt x="35104" y="6973"/>
                  </a:lnTo>
                  <a:cubicBezTo>
                    <a:pt x="35104" y="3496"/>
                    <a:pt x="32555" y="424"/>
                    <a:pt x="29102" y="43"/>
                  </a:cubicBezTo>
                  <a:cubicBezTo>
                    <a:pt x="28840" y="14"/>
                    <a:pt x="28580" y="0"/>
                    <a:pt x="28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7" name="Google Shape;867;p52"/>
            <p:cNvSpPr/>
            <p:nvPr/>
          </p:nvSpPr>
          <p:spPr>
            <a:xfrm>
              <a:off x="8046409" y="2688299"/>
              <a:ext cx="375958" cy="331165"/>
            </a:xfrm>
            <a:custGeom>
              <a:avLst/>
              <a:gdLst/>
              <a:ahLst/>
              <a:cxnLst/>
              <a:rect l="l" t="t" r="r" b="b"/>
              <a:pathLst>
                <a:path w="232073" h="204423" extrusionOk="0">
                  <a:moveTo>
                    <a:pt x="218451" y="13575"/>
                  </a:moveTo>
                  <a:lnTo>
                    <a:pt x="218451" y="67990"/>
                  </a:lnTo>
                  <a:lnTo>
                    <a:pt x="204852" y="67990"/>
                  </a:lnTo>
                  <a:lnTo>
                    <a:pt x="204852" y="53368"/>
                  </a:lnTo>
                  <a:cubicBezTo>
                    <a:pt x="204852" y="51201"/>
                    <a:pt x="203900" y="49106"/>
                    <a:pt x="202185" y="47820"/>
                  </a:cubicBezTo>
                  <a:cubicBezTo>
                    <a:pt x="200930" y="46884"/>
                    <a:pt x="199481" y="46437"/>
                    <a:pt x="198055" y="46437"/>
                  </a:cubicBezTo>
                  <a:cubicBezTo>
                    <a:pt x="196288" y="46437"/>
                    <a:pt x="194557" y="47123"/>
                    <a:pt x="193279" y="48415"/>
                  </a:cubicBezTo>
                  <a:lnTo>
                    <a:pt x="107237" y="133980"/>
                  </a:lnTo>
                  <a:cubicBezTo>
                    <a:pt x="105915" y="135302"/>
                    <a:pt x="104177" y="135963"/>
                    <a:pt x="102438" y="135963"/>
                  </a:cubicBezTo>
                  <a:cubicBezTo>
                    <a:pt x="100700" y="135963"/>
                    <a:pt x="98961" y="135302"/>
                    <a:pt x="97640" y="133980"/>
                  </a:cubicBezTo>
                  <a:lnTo>
                    <a:pt x="97592" y="133956"/>
                  </a:lnTo>
                  <a:lnTo>
                    <a:pt x="65966" y="102783"/>
                  </a:lnTo>
                  <a:cubicBezTo>
                    <a:pt x="65895" y="102736"/>
                    <a:pt x="65847" y="102688"/>
                    <a:pt x="65776" y="102640"/>
                  </a:cubicBezTo>
                  <a:cubicBezTo>
                    <a:pt x="64454" y="101421"/>
                    <a:pt x="62810" y="100845"/>
                    <a:pt x="61183" y="100845"/>
                  </a:cubicBezTo>
                  <a:cubicBezTo>
                    <a:pt x="59411" y="100845"/>
                    <a:pt x="57660" y="101528"/>
                    <a:pt x="56369" y="102807"/>
                  </a:cubicBezTo>
                  <a:lnTo>
                    <a:pt x="13598" y="145601"/>
                  </a:lnTo>
                  <a:lnTo>
                    <a:pt x="13598" y="126359"/>
                  </a:lnTo>
                  <a:lnTo>
                    <a:pt x="56274" y="83684"/>
                  </a:lnTo>
                  <a:cubicBezTo>
                    <a:pt x="57322" y="82636"/>
                    <a:pt x="58632" y="81922"/>
                    <a:pt x="60060" y="81684"/>
                  </a:cubicBezTo>
                  <a:cubicBezTo>
                    <a:pt x="60441" y="81623"/>
                    <a:pt x="60818" y="81593"/>
                    <a:pt x="61191" y="81593"/>
                  </a:cubicBezTo>
                  <a:cubicBezTo>
                    <a:pt x="63010" y="81593"/>
                    <a:pt x="64705" y="82304"/>
                    <a:pt x="65990" y="83589"/>
                  </a:cubicBezTo>
                  <a:lnTo>
                    <a:pt x="97663" y="114809"/>
                  </a:lnTo>
                  <a:cubicBezTo>
                    <a:pt x="98982" y="116116"/>
                    <a:pt x="100710" y="116771"/>
                    <a:pt x="102435" y="116771"/>
                  </a:cubicBezTo>
                  <a:cubicBezTo>
                    <a:pt x="104169" y="116771"/>
                    <a:pt x="105900" y="116110"/>
                    <a:pt x="107213" y="114786"/>
                  </a:cubicBezTo>
                  <a:lnTo>
                    <a:pt x="183634" y="38818"/>
                  </a:lnTo>
                  <a:cubicBezTo>
                    <a:pt x="185968" y="36460"/>
                    <a:pt x="186372" y="32721"/>
                    <a:pt x="184253" y="29887"/>
                  </a:cubicBezTo>
                  <a:cubicBezTo>
                    <a:pt x="182943" y="28125"/>
                    <a:pt x="180871" y="27173"/>
                    <a:pt x="178680" y="27173"/>
                  </a:cubicBezTo>
                  <a:lnTo>
                    <a:pt x="164082" y="27173"/>
                  </a:lnTo>
                  <a:lnTo>
                    <a:pt x="164082" y="13575"/>
                  </a:lnTo>
                  <a:close/>
                  <a:moveTo>
                    <a:pt x="164082" y="96615"/>
                  </a:moveTo>
                  <a:lnTo>
                    <a:pt x="164082" y="190825"/>
                  </a:lnTo>
                  <a:lnTo>
                    <a:pt x="122812" y="190825"/>
                  </a:lnTo>
                  <a:lnTo>
                    <a:pt x="122812" y="137671"/>
                  </a:lnTo>
                  <a:lnTo>
                    <a:pt x="164082" y="96615"/>
                  </a:lnTo>
                  <a:close/>
                  <a:moveTo>
                    <a:pt x="54369" y="124049"/>
                  </a:moveTo>
                  <a:lnTo>
                    <a:pt x="54369" y="190849"/>
                  </a:lnTo>
                  <a:lnTo>
                    <a:pt x="13598" y="190849"/>
                  </a:lnTo>
                  <a:lnTo>
                    <a:pt x="13598" y="164820"/>
                  </a:lnTo>
                  <a:lnTo>
                    <a:pt x="54369" y="124049"/>
                  </a:lnTo>
                  <a:close/>
                  <a:moveTo>
                    <a:pt x="67943" y="123859"/>
                  </a:moveTo>
                  <a:lnTo>
                    <a:pt x="88019" y="143625"/>
                  </a:lnTo>
                  <a:cubicBezTo>
                    <a:pt x="91991" y="147597"/>
                    <a:pt x="97229" y="149580"/>
                    <a:pt x="102453" y="149580"/>
                  </a:cubicBezTo>
                  <a:cubicBezTo>
                    <a:pt x="104745" y="149580"/>
                    <a:pt x="107035" y="149198"/>
                    <a:pt x="109214" y="148435"/>
                  </a:cubicBezTo>
                  <a:lnTo>
                    <a:pt x="109214" y="190849"/>
                  </a:lnTo>
                  <a:lnTo>
                    <a:pt x="67943" y="190849"/>
                  </a:lnTo>
                  <a:lnTo>
                    <a:pt x="67943" y="123859"/>
                  </a:lnTo>
                  <a:close/>
                  <a:moveTo>
                    <a:pt x="191278" y="69610"/>
                  </a:moveTo>
                  <a:lnTo>
                    <a:pt x="191278" y="74801"/>
                  </a:lnTo>
                  <a:cubicBezTo>
                    <a:pt x="191278" y="78564"/>
                    <a:pt x="194303" y="81588"/>
                    <a:pt x="198065" y="81588"/>
                  </a:cubicBezTo>
                  <a:lnTo>
                    <a:pt x="218451" y="81588"/>
                  </a:lnTo>
                  <a:lnTo>
                    <a:pt x="218451" y="190849"/>
                  </a:lnTo>
                  <a:lnTo>
                    <a:pt x="177680" y="190849"/>
                  </a:lnTo>
                  <a:lnTo>
                    <a:pt x="177680" y="83113"/>
                  </a:lnTo>
                  <a:lnTo>
                    <a:pt x="191278" y="69610"/>
                  </a:lnTo>
                  <a:close/>
                  <a:moveTo>
                    <a:pt x="157295" y="0"/>
                  </a:moveTo>
                  <a:cubicBezTo>
                    <a:pt x="153532" y="0"/>
                    <a:pt x="150508" y="3025"/>
                    <a:pt x="150508" y="6788"/>
                  </a:cubicBezTo>
                  <a:lnTo>
                    <a:pt x="150508" y="34007"/>
                  </a:lnTo>
                  <a:cubicBezTo>
                    <a:pt x="150508" y="37746"/>
                    <a:pt x="153532" y="40794"/>
                    <a:pt x="157295" y="40794"/>
                  </a:cubicBezTo>
                  <a:lnTo>
                    <a:pt x="162367" y="40794"/>
                  </a:lnTo>
                  <a:lnTo>
                    <a:pt x="102426" y="100378"/>
                  </a:lnTo>
                  <a:lnTo>
                    <a:pt x="75564" y="73944"/>
                  </a:lnTo>
                  <a:cubicBezTo>
                    <a:pt x="71730" y="70110"/>
                    <a:pt x="66609" y="67990"/>
                    <a:pt x="61156" y="67990"/>
                  </a:cubicBezTo>
                  <a:cubicBezTo>
                    <a:pt x="55726" y="67990"/>
                    <a:pt x="50606" y="70110"/>
                    <a:pt x="46748" y="73968"/>
                  </a:cubicBezTo>
                  <a:lnTo>
                    <a:pt x="1977" y="118739"/>
                  </a:lnTo>
                  <a:cubicBezTo>
                    <a:pt x="715" y="120025"/>
                    <a:pt x="0" y="121763"/>
                    <a:pt x="0" y="123573"/>
                  </a:cubicBezTo>
                  <a:lnTo>
                    <a:pt x="0" y="197636"/>
                  </a:lnTo>
                  <a:cubicBezTo>
                    <a:pt x="0" y="201375"/>
                    <a:pt x="3025" y="204423"/>
                    <a:pt x="6787" y="204423"/>
                  </a:cubicBezTo>
                  <a:lnTo>
                    <a:pt x="225238" y="204423"/>
                  </a:lnTo>
                  <a:cubicBezTo>
                    <a:pt x="229000" y="204423"/>
                    <a:pt x="232025" y="201375"/>
                    <a:pt x="232025" y="197636"/>
                  </a:cubicBezTo>
                  <a:lnTo>
                    <a:pt x="232025" y="6788"/>
                  </a:lnTo>
                  <a:cubicBezTo>
                    <a:pt x="232072" y="3049"/>
                    <a:pt x="229024" y="0"/>
                    <a:pt x="225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868" name="Google Shape;868;p52"/>
          <p:cNvSpPr/>
          <p:nvPr/>
        </p:nvSpPr>
        <p:spPr>
          <a:xfrm>
            <a:off x="1529333" y="2040597"/>
            <a:ext cx="377117" cy="364301"/>
          </a:xfrm>
          <a:custGeom>
            <a:avLst/>
            <a:gdLst/>
            <a:ahLst/>
            <a:cxnLst/>
            <a:rect l="l" t="t" r="r" b="b"/>
            <a:pathLst>
              <a:path w="232788" h="224877" extrusionOk="0">
                <a:moveTo>
                  <a:pt x="113739" y="38475"/>
                </a:moveTo>
                <a:cubicBezTo>
                  <a:pt x="115483" y="38475"/>
                  <a:pt x="117227" y="39136"/>
                  <a:pt x="118549" y="40458"/>
                </a:cubicBezTo>
                <a:lnTo>
                  <a:pt x="137767" y="59676"/>
                </a:lnTo>
                <a:cubicBezTo>
                  <a:pt x="140435" y="62343"/>
                  <a:pt x="140435" y="66654"/>
                  <a:pt x="137767" y="69297"/>
                </a:cubicBezTo>
                <a:lnTo>
                  <a:pt x="128170" y="78918"/>
                </a:lnTo>
                <a:cubicBezTo>
                  <a:pt x="126837" y="80240"/>
                  <a:pt x="125098" y="80900"/>
                  <a:pt x="123360" y="80900"/>
                </a:cubicBezTo>
                <a:cubicBezTo>
                  <a:pt x="121621" y="80900"/>
                  <a:pt x="119883" y="80240"/>
                  <a:pt x="118549" y="78918"/>
                </a:cubicBezTo>
                <a:lnTo>
                  <a:pt x="99307" y="59676"/>
                </a:lnTo>
                <a:cubicBezTo>
                  <a:pt x="96664" y="57033"/>
                  <a:pt x="96664" y="52722"/>
                  <a:pt x="99307" y="50079"/>
                </a:cubicBezTo>
                <a:lnTo>
                  <a:pt x="108928" y="40458"/>
                </a:lnTo>
                <a:cubicBezTo>
                  <a:pt x="110250" y="39136"/>
                  <a:pt x="111994" y="38475"/>
                  <a:pt x="113739" y="38475"/>
                </a:cubicBezTo>
                <a:close/>
                <a:moveTo>
                  <a:pt x="175609" y="115663"/>
                </a:moveTo>
                <a:lnTo>
                  <a:pt x="175609" y="115663"/>
                </a:lnTo>
                <a:cubicBezTo>
                  <a:pt x="187659" y="116045"/>
                  <a:pt x="199161" y="117973"/>
                  <a:pt x="207663" y="121141"/>
                </a:cubicBezTo>
                <a:cubicBezTo>
                  <a:pt x="216546" y="124403"/>
                  <a:pt x="219403" y="127976"/>
                  <a:pt x="219403" y="129166"/>
                </a:cubicBezTo>
                <a:cubicBezTo>
                  <a:pt x="219403" y="130357"/>
                  <a:pt x="216546" y="133929"/>
                  <a:pt x="207663" y="137215"/>
                </a:cubicBezTo>
                <a:cubicBezTo>
                  <a:pt x="198137" y="140716"/>
                  <a:pt x="184920" y="142740"/>
                  <a:pt x="171346" y="142740"/>
                </a:cubicBezTo>
                <a:cubicBezTo>
                  <a:pt x="157629" y="142740"/>
                  <a:pt x="144793" y="140788"/>
                  <a:pt x="135267" y="137215"/>
                </a:cubicBezTo>
                <a:cubicBezTo>
                  <a:pt x="125860" y="133691"/>
                  <a:pt x="123764" y="130119"/>
                  <a:pt x="123764" y="129142"/>
                </a:cubicBezTo>
                <a:cubicBezTo>
                  <a:pt x="123764" y="128166"/>
                  <a:pt x="125908" y="124642"/>
                  <a:pt x="135267" y="121141"/>
                </a:cubicBezTo>
                <a:cubicBezTo>
                  <a:pt x="142102" y="118569"/>
                  <a:pt x="150580" y="116830"/>
                  <a:pt x="159867" y="116068"/>
                </a:cubicBezTo>
                <a:cubicBezTo>
                  <a:pt x="163463" y="121808"/>
                  <a:pt x="165749" y="125594"/>
                  <a:pt x="165821" y="125713"/>
                </a:cubicBezTo>
                <a:cubicBezTo>
                  <a:pt x="167087" y="127823"/>
                  <a:pt x="169328" y="128990"/>
                  <a:pt x="171628" y="128990"/>
                </a:cubicBezTo>
                <a:cubicBezTo>
                  <a:pt x="172832" y="128990"/>
                  <a:pt x="174052" y="128670"/>
                  <a:pt x="175156" y="127999"/>
                </a:cubicBezTo>
                <a:cubicBezTo>
                  <a:pt x="178371" y="126070"/>
                  <a:pt x="179419" y="121879"/>
                  <a:pt x="177466" y="118664"/>
                </a:cubicBezTo>
                <a:cubicBezTo>
                  <a:pt x="177347" y="118450"/>
                  <a:pt x="176680" y="117378"/>
                  <a:pt x="175609" y="115663"/>
                </a:cubicBezTo>
                <a:close/>
                <a:moveTo>
                  <a:pt x="94711" y="74107"/>
                </a:moveTo>
                <a:lnTo>
                  <a:pt x="104308" y="83705"/>
                </a:lnTo>
                <a:lnTo>
                  <a:pt x="26959" y="161077"/>
                </a:lnTo>
                <a:lnTo>
                  <a:pt x="17338" y="151456"/>
                </a:lnTo>
                <a:lnTo>
                  <a:pt x="94711" y="74107"/>
                </a:lnTo>
                <a:close/>
                <a:moveTo>
                  <a:pt x="219189" y="146813"/>
                </a:moveTo>
                <a:lnTo>
                  <a:pt x="219189" y="163149"/>
                </a:lnTo>
                <a:cubicBezTo>
                  <a:pt x="219189" y="164388"/>
                  <a:pt x="216331" y="167912"/>
                  <a:pt x="207472" y="171199"/>
                </a:cubicBezTo>
                <a:cubicBezTo>
                  <a:pt x="197947" y="174699"/>
                  <a:pt x="184730" y="176723"/>
                  <a:pt x="171155" y="176723"/>
                </a:cubicBezTo>
                <a:cubicBezTo>
                  <a:pt x="157414" y="176723"/>
                  <a:pt x="144602" y="174771"/>
                  <a:pt x="135076" y="171199"/>
                </a:cubicBezTo>
                <a:cubicBezTo>
                  <a:pt x="125670" y="167674"/>
                  <a:pt x="123550" y="164102"/>
                  <a:pt x="123550" y="163126"/>
                </a:cubicBezTo>
                <a:lnTo>
                  <a:pt x="123550" y="146932"/>
                </a:lnTo>
                <a:cubicBezTo>
                  <a:pt x="125527" y="147980"/>
                  <a:pt x="127741" y="148980"/>
                  <a:pt x="130313" y="149932"/>
                </a:cubicBezTo>
                <a:cubicBezTo>
                  <a:pt x="141316" y="154076"/>
                  <a:pt x="155819" y="156338"/>
                  <a:pt x="171155" y="156338"/>
                </a:cubicBezTo>
                <a:cubicBezTo>
                  <a:pt x="189159" y="156338"/>
                  <a:pt x="207306" y="153100"/>
                  <a:pt x="219189" y="146813"/>
                </a:cubicBezTo>
                <a:close/>
                <a:moveTo>
                  <a:pt x="219189" y="180843"/>
                </a:moveTo>
                <a:lnTo>
                  <a:pt x="219189" y="197156"/>
                </a:lnTo>
                <a:cubicBezTo>
                  <a:pt x="219189" y="198395"/>
                  <a:pt x="216308" y="202062"/>
                  <a:pt x="207401" y="205467"/>
                </a:cubicBezTo>
                <a:cubicBezTo>
                  <a:pt x="197851" y="209111"/>
                  <a:pt x="184634" y="211207"/>
                  <a:pt x="171155" y="211207"/>
                </a:cubicBezTo>
                <a:cubicBezTo>
                  <a:pt x="157700" y="211207"/>
                  <a:pt x="144602" y="209111"/>
                  <a:pt x="135124" y="205467"/>
                </a:cubicBezTo>
                <a:cubicBezTo>
                  <a:pt x="125670" y="201800"/>
                  <a:pt x="123550" y="198133"/>
                  <a:pt x="123550" y="197156"/>
                </a:cubicBezTo>
                <a:lnTo>
                  <a:pt x="123550" y="180962"/>
                </a:lnTo>
                <a:cubicBezTo>
                  <a:pt x="125503" y="182010"/>
                  <a:pt x="127741" y="183010"/>
                  <a:pt x="130313" y="183963"/>
                </a:cubicBezTo>
                <a:cubicBezTo>
                  <a:pt x="141316" y="188107"/>
                  <a:pt x="155819" y="190369"/>
                  <a:pt x="171155" y="190369"/>
                </a:cubicBezTo>
                <a:cubicBezTo>
                  <a:pt x="189159" y="190369"/>
                  <a:pt x="207306" y="187130"/>
                  <a:pt x="219189" y="180843"/>
                </a:cubicBezTo>
                <a:close/>
                <a:moveTo>
                  <a:pt x="56034" y="0"/>
                </a:moveTo>
                <a:cubicBezTo>
                  <a:pt x="53733" y="0"/>
                  <a:pt x="51487" y="1167"/>
                  <a:pt x="50202" y="3284"/>
                </a:cubicBezTo>
                <a:cubicBezTo>
                  <a:pt x="48273" y="6498"/>
                  <a:pt x="49273" y="10666"/>
                  <a:pt x="52488" y="12619"/>
                </a:cubicBezTo>
                <a:cubicBezTo>
                  <a:pt x="52726" y="12762"/>
                  <a:pt x="73778" y="25502"/>
                  <a:pt x="91996" y="38124"/>
                </a:cubicBezTo>
                <a:lnTo>
                  <a:pt x="89662" y="40458"/>
                </a:lnTo>
                <a:cubicBezTo>
                  <a:pt x="83399" y="46745"/>
                  <a:pt x="82089" y="56080"/>
                  <a:pt x="85685" y="63677"/>
                </a:cubicBezTo>
                <a:lnTo>
                  <a:pt x="2668" y="146694"/>
                </a:lnTo>
                <a:cubicBezTo>
                  <a:pt x="1" y="149337"/>
                  <a:pt x="1" y="153671"/>
                  <a:pt x="2668" y="156315"/>
                </a:cubicBezTo>
                <a:lnTo>
                  <a:pt x="21886" y="175533"/>
                </a:lnTo>
                <a:cubicBezTo>
                  <a:pt x="23208" y="176866"/>
                  <a:pt x="24952" y="177533"/>
                  <a:pt x="26697" y="177533"/>
                </a:cubicBezTo>
                <a:cubicBezTo>
                  <a:pt x="28441" y="177533"/>
                  <a:pt x="30185" y="176866"/>
                  <a:pt x="31507" y="175533"/>
                </a:cubicBezTo>
                <a:lnTo>
                  <a:pt x="114501" y="92564"/>
                </a:lnTo>
                <a:cubicBezTo>
                  <a:pt x="117250" y="93868"/>
                  <a:pt x="120266" y="94536"/>
                  <a:pt x="123301" y="94536"/>
                </a:cubicBezTo>
                <a:cubicBezTo>
                  <a:pt x="128467" y="94536"/>
                  <a:pt x="133684" y="92599"/>
                  <a:pt x="137720" y="88563"/>
                </a:cubicBezTo>
                <a:lnTo>
                  <a:pt x="140030" y="86229"/>
                </a:lnTo>
                <a:cubicBezTo>
                  <a:pt x="143959" y="91897"/>
                  <a:pt x="147889" y="97827"/>
                  <a:pt x="151461" y="103328"/>
                </a:cubicBezTo>
                <a:cubicBezTo>
                  <a:pt x="143602" y="104399"/>
                  <a:pt x="136386" y="106138"/>
                  <a:pt x="130242" y="108448"/>
                </a:cubicBezTo>
                <a:cubicBezTo>
                  <a:pt x="113429" y="114759"/>
                  <a:pt x="109904" y="123236"/>
                  <a:pt x="109904" y="129238"/>
                </a:cubicBezTo>
                <a:lnTo>
                  <a:pt x="109904" y="197228"/>
                </a:lnTo>
                <a:cubicBezTo>
                  <a:pt x="109904" y="202133"/>
                  <a:pt x="112572" y="211397"/>
                  <a:pt x="130194" y="218208"/>
                </a:cubicBezTo>
                <a:cubicBezTo>
                  <a:pt x="141292" y="222495"/>
                  <a:pt x="155819" y="224876"/>
                  <a:pt x="171084" y="224876"/>
                </a:cubicBezTo>
                <a:cubicBezTo>
                  <a:pt x="186397" y="224876"/>
                  <a:pt x="200971" y="222519"/>
                  <a:pt x="212188" y="218232"/>
                </a:cubicBezTo>
                <a:cubicBezTo>
                  <a:pt x="230049" y="211421"/>
                  <a:pt x="232740" y="202157"/>
                  <a:pt x="232740" y="197251"/>
                </a:cubicBezTo>
                <a:lnTo>
                  <a:pt x="232740" y="129261"/>
                </a:lnTo>
                <a:cubicBezTo>
                  <a:pt x="232787" y="111305"/>
                  <a:pt x="201781" y="101994"/>
                  <a:pt x="171155" y="101994"/>
                </a:cubicBezTo>
                <a:cubicBezTo>
                  <a:pt x="169726" y="101994"/>
                  <a:pt x="168321" y="102018"/>
                  <a:pt x="166893" y="102042"/>
                </a:cubicBezTo>
                <a:cubicBezTo>
                  <a:pt x="161939" y="94278"/>
                  <a:pt x="155795" y="84848"/>
                  <a:pt x="149675" y="76179"/>
                </a:cubicBezTo>
                <a:cubicBezTo>
                  <a:pt x="155247" y="68225"/>
                  <a:pt x="154485" y="57152"/>
                  <a:pt x="147388" y="50079"/>
                </a:cubicBezTo>
                <a:lnTo>
                  <a:pt x="128170" y="30837"/>
                </a:lnTo>
                <a:cubicBezTo>
                  <a:pt x="124191" y="26871"/>
                  <a:pt x="118961" y="24882"/>
                  <a:pt x="113732" y="24882"/>
                </a:cubicBezTo>
                <a:cubicBezTo>
                  <a:pt x="109636" y="24882"/>
                  <a:pt x="105540" y="26103"/>
                  <a:pt x="102046" y="28551"/>
                </a:cubicBezTo>
                <a:cubicBezTo>
                  <a:pt x="83089" y="15215"/>
                  <a:pt x="60585" y="1617"/>
                  <a:pt x="59537" y="974"/>
                </a:cubicBezTo>
                <a:cubicBezTo>
                  <a:pt x="58438" y="314"/>
                  <a:pt x="57229" y="0"/>
                  <a:pt x="560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869" name="Google Shape;869;p52"/>
          <p:cNvGrpSpPr/>
          <p:nvPr/>
        </p:nvGrpSpPr>
        <p:grpSpPr>
          <a:xfrm>
            <a:off x="8045560" y="3860954"/>
            <a:ext cx="377810" cy="376303"/>
            <a:chOff x="8045560" y="3860954"/>
            <a:chExt cx="377810" cy="376303"/>
          </a:xfrm>
        </p:grpSpPr>
        <p:sp>
          <p:nvSpPr>
            <p:cNvPr id="870" name="Google Shape;870;p52"/>
            <p:cNvSpPr/>
            <p:nvPr/>
          </p:nvSpPr>
          <p:spPr>
            <a:xfrm>
              <a:off x="8135063" y="3905784"/>
              <a:ext cx="21991" cy="21953"/>
            </a:xfrm>
            <a:custGeom>
              <a:avLst/>
              <a:gdLst/>
              <a:ahLst/>
              <a:cxnLst/>
              <a:rect l="l" t="t" r="r" b="b"/>
              <a:pathLst>
                <a:path w="13575" h="13551" extrusionOk="0">
                  <a:moveTo>
                    <a:pt x="6788" y="0"/>
                  </a:moveTo>
                  <a:cubicBezTo>
                    <a:pt x="3049" y="0"/>
                    <a:pt x="1" y="3024"/>
                    <a:pt x="1" y="6787"/>
                  </a:cubicBezTo>
                  <a:cubicBezTo>
                    <a:pt x="1" y="10526"/>
                    <a:pt x="3049" y="13550"/>
                    <a:pt x="6788" y="13550"/>
                  </a:cubicBezTo>
                  <a:cubicBezTo>
                    <a:pt x="10551" y="13550"/>
                    <a:pt x="13575" y="10526"/>
                    <a:pt x="13575" y="6787"/>
                  </a:cubicBezTo>
                  <a:cubicBezTo>
                    <a:pt x="13575" y="3024"/>
                    <a:pt x="10551" y="0"/>
                    <a:pt x="6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1" name="Google Shape;871;p52"/>
            <p:cNvSpPr/>
            <p:nvPr/>
          </p:nvSpPr>
          <p:spPr>
            <a:xfrm>
              <a:off x="8045560" y="3972256"/>
              <a:ext cx="377810" cy="265001"/>
            </a:xfrm>
            <a:custGeom>
              <a:avLst/>
              <a:gdLst/>
              <a:ahLst/>
              <a:cxnLst/>
              <a:rect l="l" t="t" r="r" b="b"/>
              <a:pathLst>
                <a:path w="233216" h="163581" extrusionOk="0">
                  <a:moveTo>
                    <a:pt x="135743" y="13098"/>
                  </a:moveTo>
                  <a:cubicBezTo>
                    <a:pt x="134647" y="16551"/>
                    <a:pt x="132861" y="19861"/>
                    <a:pt x="130885" y="23433"/>
                  </a:cubicBezTo>
                  <a:cubicBezTo>
                    <a:pt x="128218" y="28339"/>
                    <a:pt x="125241" y="33769"/>
                    <a:pt x="123931" y="40270"/>
                  </a:cubicBezTo>
                  <a:lnTo>
                    <a:pt x="97163" y="40270"/>
                  </a:lnTo>
                  <a:cubicBezTo>
                    <a:pt x="98235" y="36865"/>
                    <a:pt x="100069" y="33555"/>
                    <a:pt x="102022" y="29959"/>
                  </a:cubicBezTo>
                  <a:cubicBezTo>
                    <a:pt x="104713" y="25029"/>
                    <a:pt x="107689" y="19623"/>
                    <a:pt x="108999" y="13098"/>
                  </a:cubicBezTo>
                  <a:close/>
                  <a:moveTo>
                    <a:pt x="103712" y="54345"/>
                  </a:moveTo>
                  <a:lnTo>
                    <a:pt x="85590" y="81541"/>
                  </a:lnTo>
                  <a:lnTo>
                    <a:pt x="19885" y="81541"/>
                  </a:lnTo>
                  <a:lnTo>
                    <a:pt x="38032" y="54345"/>
                  </a:lnTo>
                  <a:close/>
                  <a:moveTo>
                    <a:pt x="194422" y="54345"/>
                  </a:moveTo>
                  <a:lnTo>
                    <a:pt x="212854" y="81541"/>
                  </a:lnTo>
                  <a:lnTo>
                    <a:pt x="147269" y="81541"/>
                  </a:lnTo>
                  <a:lnTo>
                    <a:pt x="129146" y="54345"/>
                  </a:lnTo>
                  <a:close/>
                  <a:moveTo>
                    <a:pt x="109857" y="69991"/>
                  </a:moveTo>
                  <a:lnTo>
                    <a:pt x="109857" y="149983"/>
                  </a:lnTo>
                  <a:lnTo>
                    <a:pt x="41414" y="149983"/>
                  </a:lnTo>
                  <a:lnTo>
                    <a:pt x="41414" y="95139"/>
                  </a:lnTo>
                  <a:lnTo>
                    <a:pt x="89448" y="95139"/>
                  </a:lnTo>
                  <a:cubicBezTo>
                    <a:pt x="91734" y="95139"/>
                    <a:pt x="93877" y="94019"/>
                    <a:pt x="95115" y="92114"/>
                  </a:cubicBezTo>
                  <a:lnTo>
                    <a:pt x="109857" y="69991"/>
                  </a:lnTo>
                  <a:close/>
                  <a:moveTo>
                    <a:pt x="123455" y="69991"/>
                  </a:moveTo>
                  <a:lnTo>
                    <a:pt x="138196" y="92114"/>
                  </a:lnTo>
                  <a:cubicBezTo>
                    <a:pt x="139434" y="94019"/>
                    <a:pt x="141577" y="95139"/>
                    <a:pt x="143840" y="95139"/>
                  </a:cubicBezTo>
                  <a:lnTo>
                    <a:pt x="191445" y="95139"/>
                  </a:lnTo>
                  <a:lnTo>
                    <a:pt x="191445" y="149983"/>
                  </a:lnTo>
                  <a:lnTo>
                    <a:pt x="123455" y="149983"/>
                  </a:lnTo>
                  <a:lnTo>
                    <a:pt x="123455" y="69991"/>
                  </a:lnTo>
                  <a:close/>
                  <a:moveTo>
                    <a:pt x="102831" y="0"/>
                  </a:moveTo>
                  <a:cubicBezTo>
                    <a:pt x="99116" y="0"/>
                    <a:pt x="95973" y="3001"/>
                    <a:pt x="95973" y="6740"/>
                  </a:cubicBezTo>
                  <a:cubicBezTo>
                    <a:pt x="96020" y="12979"/>
                    <a:pt x="93234" y="18075"/>
                    <a:pt x="90019" y="23934"/>
                  </a:cubicBezTo>
                  <a:cubicBezTo>
                    <a:pt x="87352" y="28863"/>
                    <a:pt x="84375" y="34269"/>
                    <a:pt x="83065" y="40794"/>
                  </a:cubicBezTo>
                  <a:lnTo>
                    <a:pt x="34341" y="40794"/>
                  </a:lnTo>
                  <a:cubicBezTo>
                    <a:pt x="32078" y="40794"/>
                    <a:pt x="29935" y="41913"/>
                    <a:pt x="28673" y="43819"/>
                  </a:cubicBezTo>
                  <a:lnTo>
                    <a:pt x="1477" y="84613"/>
                  </a:lnTo>
                  <a:cubicBezTo>
                    <a:pt x="167" y="86661"/>
                    <a:pt x="0" y="89352"/>
                    <a:pt x="1191" y="91543"/>
                  </a:cubicBezTo>
                  <a:cubicBezTo>
                    <a:pt x="2382" y="93757"/>
                    <a:pt x="4692" y="95139"/>
                    <a:pt x="7192" y="95139"/>
                  </a:cubicBezTo>
                  <a:lnTo>
                    <a:pt x="27816" y="95139"/>
                  </a:lnTo>
                  <a:lnTo>
                    <a:pt x="27816" y="156794"/>
                  </a:lnTo>
                  <a:cubicBezTo>
                    <a:pt x="27816" y="160533"/>
                    <a:pt x="30840" y="163581"/>
                    <a:pt x="34603" y="163581"/>
                  </a:cubicBezTo>
                  <a:lnTo>
                    <a:pt x="198232" y="163581"/>
                  </a:lnTo>
                  <a:cubicBezTo>
                    <a:pt x="201995" y="163581"/>
                    <a:pt x="205019" y="160557"/>
                    <a:pt x="205019" y="156794"/>
                  </a:cubicBezTo>
                  <a:lnTo>
                    <a:pt x="205019" y="95139"/>
                  </a:lnTo>
                  <a:lnTo>
                    <a:pt x="225714" y="95139"/>
                  </a:lnTo>
                  <a:cubicBezTo>
                    <a:pt x="227667" y="95139"/>
                    <a:pt x="229620" y="94376"/>
                    <a:pt x="230929" y="92924"/>
                  </a:cubicBezTo>
                  <a:cubicBezTo>
                    <a:pt x="233073" y="90495"/>
                    <a:pt x="233216" y="87089"/>
                    <a:pt x="231477" y="84541"/>
                  </a:cubicBezTo>
                  <a:lnTo>
                    <a:pt x="203829" y="43771"/>
                  </a:lnTo>
                  <a:cubicBezTo>
                    <a:pt x="202590" y="41890"/>
                    <a:pt x="200471" y="40794"/>
                    <a:pt x="198208" y="40794"/>
                  </a:cubicBezTo>
                  <a:lnTo>
                    <a:pt x="137886" y="40794"/>
                  </a:lnTo>
                  <a:cubicBezTo>
                    <a:pt x="139006" y="37341"/>
                    <a:pt x="140792" y="34055"/>
                    <a:pt x="142744" y="30459"/>
                  </a:cubicBezTo>
                  <a:cubicBezTo>
                    <a:pt x="146317" y="23934"/>
                    <a:pt x="150365" y="16527"/>
                    <a:pt x="150365" y="6859"/>
                  </a:cubicBezTo>
                  <a:cubicBezTo>
                    <a:pt x="150365" y="3096"/>
                    <a:pt x="147341" y="0"/>
                    <a:pt x="1435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2" name="Google Shape;872;p52"/>
            <p:cNvSpPr/>
            <p:nvPr/>
          </p:nvSpPr>
          <p:spPr>
            <a:xfrm>
              <a:off x="8289266" y="3905706"/>
              <a:ext cx="66049" cy="66088"/>
            </a:xfrm>
            <a:custGeom>
              <a:avLst/>
              <a:gdLst/>
              <a:ahLst/>
              <a:cxnLst/>
              <a:rect l="l" t="t" r="r" b="b"/>
              <a:pathLst>
                <a:path w="40771" h="40795" extrusionOk="0">
                  <a:moveTo>
                    <a:pt x="20409" y="13598"/>
                  </a:moveTo>
                  <a:cubicBezTo>
                    <a:pt x="24172" y="13598"/>
                    <a:pt x="27197" y="16647"/>
                    <a:pt x="27197" y="20409"/>
                  </a:cubicBezTo>
                  <a:cubicBezTo>
                    <a:pt x="27197" y="24148"/>
                    <a:pt x="24172" y="27196"/>
                    <a:pt x="20409" y="27196"/>
                  </a:cubicBezTo>
                  <a:cubicBezTo>
                    <a:pt x="16671" y="27196"/>
                    <a:pt x="13622" y="24148"/>
                    <a:pt x="13622" y="20409"/>
                  </a:cubicBezTo>
                  <a:cubicBezTo>
                    <a:pt x="13622" y="16647"/>
                    <a:pt x="16671" y="13598"/>
                    <a:pt x="20409" y="13598"/>
                  </a:cubicBezTo>
                  <a:close/>
                  <a:moveTo>
                    <a:pt x="20386" y="0"/>
                  </a:moveTo>
                  <a:cubicBezTo>
                    <a:pt x="9121" y="0"/>
                    <a:pt x="0" y="9169"/>
                    <a:pt x="0" y="20409"/>
                  </a:cubicBezTo>
                  <a:cubicBezTo>
                    <a:pt x="0" y="31650"/>
                    <a:pt x="9121" y="40794"/>
                    <a:pt x="20386" y="40794"/>
                  </a:cubicBezTo>
                  <a:cubicBezTo>
                    <a:pt x="31626" y="40794"/>
                    <a:pt x="40771" y="31650"/>
                    <a:pt x="40771" y="20409"/>
                  </a:cubicBezTo>
                  <a:cubicBezTo>
                    <a:pt x="40771" y="9145"/>
                    <a:pt x="31626" y="0"/>
                    <a:pt x="20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3" name="Google Shape;873;p52"/>
            <p:cNvSpPr/>
            <p:nvPr/>
          </p:nvSpPr>
          <p:spPr>
            <a:xfrm>
              <a:off x="8091005" y="3860954"/>
              <a:ext cx="110145" cy="110879"/>
            </a:xfrm>
            <a:custGeom>
              <a:avLst/>
              <a:gdLst/>
              <a:ahLst/>
              <a:cxnLst/>
              <a:rect l="l" t="t" r="r" b="b"/>
              <a:pathLst>
                <a:path w="67991" h="68444" extrusionOk="0">
                  <a:moveTo>
                    <a:pt x="34066" y="13622"/>
                  </a:moveTo>
                  <a:cubicBezTo>
                    <a:pt x="45080" y="13622"/>
                    <a:pt x="54393" y="23176"/>
                    <a:pt x="54393" y="34460"/>
                  </a:cubicBezTo>
                  <a:cubicBezTo>
                    <a:pt x="54393" y="45700"/>
                    <a:pt x="45248" y="54845"/>
                    <a:pt x="33984" y="54845"/>
                  </a:cubicBezTo>
                  <a:cubicBezTo>
                    <a:pt x="22744" y="54845"/>
                    <a:pt x="13599" y="45700"/>
                    <a:pt x="13599" y="34460"/>
                  </a:cubicBezTo>
                  <a:cubicBezTo>
                    <a:pt x="13599" y="23148"/>
                    <a:pt x="22958" y="13623"/>
                    <a:pt x="33984" y="13623"/>
                  </a:cubicBezTo>
                  <a:cubicBezTo>
                    <a:pt x="34011" y="13622"/>
                    <a:pt x="34039" y="13622"/>
                    <a:pt x="34066" y="13622"/>
                  </a:cubicBezTo>
                  <a:close/>
                  <a:moveTo>
                    <a:pt x="33941" y="1"/>
                  </a:moveTo>
                  <a:cubicBezTo>
                    <a:pt x="15195" y="1"/>
                    <a:pt x="1" y="15661"/>
                    <a:pt x="1" y="34460"/>
                  </a:cubicBezTo>
                  <a:cubicBezTo>
                    <a:pt x="1" y="53202"/>
                    <a:pt x="15242" y="68443"/>
                    <a:pt x="33984" y="68443"/>
                  </a:cubicBezTo>
                  <a:cubicBezTo>
                    <a:pt x="52750" y="68443"/>
                    <a:pt x="67991" y="53202"/>
                    <a:pt x="67991" y="34460"/>
                  </a:cubicBezTo>
                  <a:cubicBezTo>
                    <a:pt x="67991" y="15671"/>
                    <a:pt x="52774" y="1"/>
                    <a:pt x="33984" y="1"/>
                  </a:cubicBezTo>
                  <a:cubicBezTo>
                    <a:pt x="33970" y="1"/>
                    <a:pt x="33956" y="1"/>
                    <a:pt x="33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74" name="Google Shape;874;p52"/>
          <p:cNvGrpSpPr/>
          <p:nvPr/>
        </p:nvGrpSpPr>
        <p:grpSpPr>
          <a:xfrm>
            <a:off x="7232073" y="2643354"/>
            <a:ext cx="375803" cy="376303"/>
            <a:chOff x="7232073" y="2643354"/>
            <a:chExt cx="375803" cy="376303"/>
          </a:xfrm>
        </p:grpSpPr>
        <p:sp>
          <p:nvSpPr>
            <p:cNvPr id="875" name="Google Shape;875;p52"/>
            <p:cNvSpPr/>
            <p:nvPr/>
          </p:nvSpPr>
          <p:spPr>
            <a:xfrm>
              <a:off x="7276363" y="2953222"/>
              <a:ext cx="21953" cy="21992"/>
            </a:xfrm>
            <a:custGeom>
              <a:avLst/>
              <a:gdLst/>
              <a:ahLst/>
              <a:cxnLst/>
              <a:rect l="l" t="t" r="r" b="b"/>
              <a:pathLst>
                <a:path w="13551" h="13575" extrusionOk="0">
                  <a:moveTo>
                    <a:pt x="6787" y="1"/>
                  </a:moveTo>
                  <a:cubicBezTo>
                    <a:pt x="3025" y="1"/>
                    <a:pt x="0" y="3049"/>
                    <a:pt x="0" y="6788"/>
                  </a:cubicBezTo>
                  <a:cubicBezTo>
                    <a:pt x="0" y="10550"/>
                    <a:pt x="3025" y="13575"/>
                    <a:pt x="6787" y="13575"/>
                  </a:cubicBezTo>
                  <a:cubicBezTo>
                    <a:pt x="10526" y="13575"/>
                    <a:pt x="13551" y="10550"/>
                    <a:pt x="13551" y="6788"/>
                  </a:cubicBezTo>
                  <a:cubicBezTo>
                    <a:pt x="13551" y="3049"/>
                    <a:pt x="10526" y="1"/>
                    <a:pt x="6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6" name="Google Shape;876;p52"/>
            <p:cNvSpPr/>
            <p:nvPr/>
          </p:nvSpPr>
          <p:spPr>
            <a:xfrm>
              <a:off x="7408535" y="2953222"/>
              <a:ext cx="21991" cy="21992"/>
            </a:xfrm>
            <a:custGeom>
              <a:avLst/>
              <a:gdLst/>
              <a:ahLst/>
              <a:cxnLst/>
              <a:rect l="l" t="t" r="r" b="b"/>
              <a:pathLst>
                <a:path w="13575" h="13575" extrusionOk="0">
                  <a:moveTo>
                    <a:pt x="6788" y="1"/>
                  </a:moveTo>
                  <a:cubicBezTo>
                    <a:pt x="3025" y="1"/>
                    <a:pt x="1" y="3049"/>
                    <a:pt x="1" y="6788"/>
                  </a:cubicBezTo>
                  <a:cubicBezTo>
                    <a:pt x="1" y="10550"/>
                    <a:pt x="3025" y="13575"/>
                    <a:pt x="6788" y="13575"/>
                  </a:cubicBezTo>
                  <a:cubicBezTo>
                    <a:pt x="10527" y="13575"/>
                    <a:pt x="13575" y="10550"/>
                    <a:pt x="13575" y="6788"/>
                  </a:cubicBezTo>
                  <a:cubicBezTo>
                    <a:pt x="13575" y="3049"/>
                    <a:pt x="10527" y="1"/>
                    <a:pt x="67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7" name="Google Shape;877;p52"/>
            <p:cNvSpPr/>
            <p:nvPr/>
          </p:nvSpPr>
          <p:spPr>
            <a:xfrm>
              <a:off x="7540708" y="2953222"/>
              <a:ext cx="21993" cy="21992"/>
            </a:xfrm>
            <a:custGeom>
              <a:avLst/>
              <a:gdLst/>
              <a:ahLst/>
              <a:cxnLst/>
              <a:rect l="l" t="t" r="r" b="b"/>
              <a:pathLst>
                <a:path w="13576" h="13575" extrusionOk="0">
                  <a:moveTo>
                    <a:pt x="6788" y="1"/>
                  </a:moveTo>
                  <a:cubicBezTo>
                    <a:pt x="3049" y="1"/>
                    <a:pt x="1" y="3049"/>
                    <a:pt x="1" y="6788"/>
                  </a:cubicBezTo>
                  <a:cubicBezTo>
                    <a:pt x="1" y="10550"/>
                    <a:pt x="3049" y="13575"/>
                    <a:pt x="6788" y="13575"/>
                  </a:cubicBezTo>
                  <a:cubicBezTo>
                    <a:pt x="10527" y="13575"/>
                    <a:pt x="13575" y="10550"/>
                    <a:pt x="13575" y="6788"/>
                  </a:cubicBezTo>
                  <a:cubicBezTo>
                    <a:pt x="13575" y="3049"/>
                    <a:pt x="10527" y="1"/>
                    <a:pt x="67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8" name="Google Shape;878;p52"/>
            <p:cNvSpPr/>
            <p:nvPr/>
          </p:nvSpPr>
          <p:spPr>
            <a:xfrm>
              <a:off x="7232073" y="2643354"/>
              <a:ext cx="375803" cy="376303"/>
            </a:xfrm>
            <a:custGeom>
              <a:avLst/>
              <a:gdLst/>
              <a:ahLst/>
              <a:cxnLst/>
              <a:rect l="l" t="t" r="r" b="b"/>
              <a:pathLst>
                <a:path w="231977" h="232286" extrusionOk="0">
                  <a:moveTo>
                    <a:pt x="115715" y="13575"/>
                  </a:moveTo>
                  <a:cubicBezTo>
                    <a:pt x="129170" y="13575"/>
                    <a:pt x="142268" y="15647"/>
                    <a:pt x="151722" y="19314"/>
                  </a:cubicBezTo>
                  <a:cubicBezTo>
                    <a:pt x="161200" y="22982"/>
                    <a:pt x="163320" y="26649"/>
                    <a:pt x="163320" y="27625"/>
                  </a:cubicBezTo>
                  <a:cubicBezTo>
                    <a:pt x="163320" y="28602"/>
                    <a:pt x="161200" y="32150"/>
                    <a:pt x="151794" y="35698"/>
                  </a:cubicBezTo>
                  <a:cubicBezTo>
                    <a:pt x="142268" y="39271"/>
                    <a:pt x="129456" y="41223"/>
                    <a:pt x="115715" y="41223"/>
                  </a:cubicBezTo>
                  <a:cubicBezTo>
                    <a:pt x="101950" y="41223"/>
                    <a:pt x="89162" y="39271"/>
                    <a:pt x="79636" y="35698"/>
                  </a:cubicBezTo>
                  <a:cubicBezTo>
                    <a:pt x="70229" y="32174"/>
                    <a:pt x="68109" y="28602"/>
                    <a:pt x="68109" y="27625"/>
                  </a:cubicBezTo>
                  <a:cubicBezTo>
                    <a:pt x="68109" y="26649"/>
                    <a:pt x="70253" y="22982"/>
                    <a:pt x="79683" y="19314"/>
                  </a:cubicBezTo>
                  <a:cubicBezTo>
                    <a:pt x="89138" y="15647"/>
                    <a:pt x="102259" y="13575"/>
                    <a:pt x="115715" y="13575"/>
                  </a:cubicBezTo>
                  <a:close/>
                  <a:moveTo>
                    <a:pt x="163534" y="45415"/>
                  </a:moveTo>
                  <a:lnTo>
                    <a:pt x="163534" y="61608"/>
                  </a:lnTo>
                  <a:cubicBezTo>
                    <a:pt x="163534" y="62609"/>
                    <a:pt x="161438" y="66133"/>
                    <a:pt x="152032" y="69682"/>
                  </a:cubicBezTo>
                  <a:cubicBezTo>
                    <a:pt x="142506" y="73254"/>
                    <a:pt x="129694" y="75230"/>
                    <a:pt x="115953" y="75230"/>
                  </a:cubicBezTo>
                  <a:cubicBezTo>
                    <a:pt x="102212" y="75230"/>
                    <a:pt x="89400" y="73254"/>
                    <a:pt x="79874" y="69682"/>
                  </a:cubicBezTo>
                  <a:cubicBezTo>
                    <a:pt x="70467" y="66181"/>
                    <a:pt x="68348" y="62609"/>
                    <a:pt x="68348" y="61608"/>
                  </a:cubicBezTo>
                  <a:lnTo>
                    <a:pt x="68348" y="45415"/>
                  </a:lnTo>
                  <a:cubicBezTo>
                    <a:pt x="70324" y="46463"/>
                    <a:pt x="72539" y="47487"/>
                    <a:pt x="75111" y="48439"/>
                  </a:cubicBezTo>
                  <a:cubicBezTo>
                    <a:pt x="86113" y="52559"/>
                    <a:pt x="100616" y="54821"/>
                    <a:pt x="115953" y="54821"/>
                  </a:cubicBezTo>
                  <a:cubicBezTo>
                    <a:pt x="131289" y="54821"/>
                    <a:pt x="145769" y="52559"/>
                    <a:pt x="156795" y="48439"/>
                  </a:cubicBezTo>
                  <a:cubicBezTo>
                    <a:pt x="159319" y="47487"/>
                    <a:pt x="161558" y="46463"/>
                    <a:pt x="163534" y="45415"/>
                  </a:cubicBezTo>
                  <a:close/>
                  <a:moveTo>
                    <a:pt x="163534" y="79422"/>
                  </a:moveTo>
                  <a:lnTo>
                    <a:pt x="163534" y="96068"/>
                  </a:lnTo>
                  <a:cubicBezTo>
                    <a:pt x="163534" y="97044"/>
                    <a:pt x="161438" y="100593"/>
                    <a:pt x="152032" y="104117"/>
                  </a:cubicBezTo>
                  <a:cubicBezTo>
                    <a:pt x="142506" y="107689"/>
                    <a:pt x="129694" y="109666"/>
                    <a:pt x="115953" y="109666"/>
                  </a:cubicBezTo>
                  <a:cubicBezTo>
                    <a:pt x="102212" y="109666"/>
                    <a:pt x="89400" y="107689"/>
                    <a:pt x="79874" y="104117"/>
                  </a:cubicBezTo>
                  <a:cubicBezTo>
                    <a:pt x="70467" y="100616"/>
                    <a:pt x="68348" y="97044"/>
                    <a:pt x="68348" y="96092"/>
                  </a:cubicBezTo>
                  <a:lnTo>
                    <a:pt x="68348" y="79422"/>
                  </a:lnTo>
                  <a:cubicBezTo>
                    <a:pt x="70324" y="80469"/>
                    <a:pt x="72539" y="81470"/>
                    <a:pt x="75111" y="82422"/>
                  </a:cubicBezTo>
                  <a:cubicBezTo>
                    <a:pt x="86113" y="86566"/>
                    <a:pt x="100616" y="88828"/>
                    <a:pt x="115953" y="88828"/>
                  </a:cubicBezTo>
                  <a:cubicBezTo>
                    <a:pt x="131289" y="88828"/>
                    <a:pt x="145769" y="86566"/>
                    <a:pt x="156795" y="82422"/>
                  </a:cubicBezTo>
                  <a:cubicBezTo>
                    <a:pt x="159319" y="81470"/>
                    <a:pt x="161558" y="80469"/>
                    <a:pt x="163534" y="79422"/>
                  </a:cubicBezTo>
                  <a:close/>
                  <a:moveTo>
                    <a:pt x="54750" y="177894"/>
                  </a:moveTo>
                  <a:lnTo>
                    <a:pt x="54750" y="218712"/>
                  </a:lnTo>
                  <a:lnTo>
                    <a:pt x="13479" y="218712"/>
                  </a:lnTo>
                  <a:lnTo>
                    <a:pt x="13479" y="177894"/>
                  </a:lnTo>
                  <a:close/>
                  <a:moveTo>
                    <a:pt x="136338" y="177894"/>
                  </a:moveTo>
                  <a:lnTo>
                    <a:pt x="136338" y="218712"/>
                  </a:lnTo>
                  <a:lnTo>
                    <a:pt x="95568" y="218712"/>
                  </a:lnTo>
                  <a:lnTo>
                    <a:pt x="95568" y="177894"/>
                  </a:lnTo>
                  <a:close/>
                  <a:moveTo>
                    <a:pt x="218379" y="177894"/>
                  </a:moveTo>
                  <a:lnTo>
                    <a:pt x="218379" y="218712"/>
                  </a:lnTo>
                  <a:lnTo>
                    <a:pt x="177132" y="218712"/>
                  </a:lnTo>
                  <a:lnTo>
                    <a:pt x="177132" y="177894"/>
                  </a:lnTo>
                  <a:close/>
                  <a:moveTo>
                    <a:pt x="115977" y="1"/>
                  </a:moveTo>
                  <a:cubicBezTo>
                    <a:pt x="100712" y="1"/>
                    <a:pt x="86185" y="2358"/>
                    <a:pt x="75087" y="6669"/>
                  </a:cubicBezTo>
                  <a:cubicBezTo>
                    <a:pt x="57417" y="13480"/>
                    <a:pt x="54797" y="22743"/>
                    <a:pt x="54797" y="27649"/>
                  </a:cubicBezTo>
                  <a:lnTo>
                    <a:pt x="54797" y="96092"/>
                  </a:lnTo>
                  <a:cubicBezTo>
                    <a:pt x="54797" y="102117"/>
                    <a:pt x="58346" y="110595"/>
                    <a:pt x="75135" y="116882"/>
                  </a:cubicBezTo>
                  <a:cubicBezTo>
                    <a:pt x="84518" y="120382"/>
                    <a:pt x="96425" y="122549"/>
                    <a:pt x="109189" y="123121"/>
                  </a:cubicBezTo>
                  <a:lnTo>
                    <a:pt x="109189" y="137124"/>
                  </a:lnTo>
                  <a:lnTo>
                    <a:pt x="34412" y="137124"/>
                  </a:lnTo>
                  <a:cubicBezTo>
                    <a:pt x="30673" y="137124"/>
                    <a:pt x="27625" y="140148"/>
                    <a:pt x="27625" y="143911"/>
                  </a:cubicBezTo>
                  <a:lnTo>
                    <a:pt x="27625" y="164296"/>
                  </a:lnTo>
                  <a:lnTo>
                    <a:pt x="6787" y="164296"/>
                  </a:lnTo>
                  <a:cubicBezTo>
                    <a:pt x="3048" y="164296"/>
                    <a:pt x="0" y="167320"/>
                    <a:pt x="0" y="171083"/>
                  </a:cubicBezTo>
                  <a:lnTo>
                    <a:pt x="0" y="225475"/>
                  </a:lnTo>
                  <a:cubicBezTo>
                    <a:pt x="0" y="229214"/>
                    <a:pt x="3048" y="232262"/>
                    <a:pt x="6787" y="232262"/>
                  </a:cubicBezTo>
                  <a:lnTo>
                    <a:pt x="61632" y="232262"/>
                  </a:lnTo>
                  <a:cubicBezTo>
                    <a:pt x="65371" y="232262"/>
                    <a:pt x="68419" y="229214"/>
                    <a:pt x="68419" y="225475"/>
                  </a:cubicBezTo>
                  <a:lnTo>
                    <a:pt x="68419" y="171107"/>
                  </a:lnTo>
                  <a:cubicBezTo>
                    <a:pt x="68419" y="167344"/>
                    <a:pt x="65371" y="164320"/>
                    <a:pt x="61632" y="164320"/>
                  </a:cubicBezTo>
                  <a:lnTo>
                    <a:pt x="41223" y="164320"/>
                  </a:lnTo>
                  <a:lnTo>
                    <a:pt x="41223" y="150722"/>
                  </a:lnTo>
                  <a:lnTo>
                    <a:pt x="109142" y="150722"/>
                  </a:lnTo>
                  <a:lnTo>
                    <a:pt x="109142" y="164320"/>
                  </a:lnTo>
                  <a:lnTo>
                    <a:pt x="88733" y="164320"/>
                  </a:lnTo>
                  <a:cubicBezTo>
                    <a:pt x="84994" y="164320"/>
                    <a:pt x="81946" y="167344"/>
                    <a:pt x="81946" y="171107"/>
                  </a:cubicBezTo>
                  <a:lnTo>
                    <a:pt x="81946" y="225499"/>
                  </a:lnTo>
                  <a:cubicBezTo>
                    <a:pt x="81946" y="229238"/>
                    <a:pt x="84994" y="232286"/>
                    <a:pt x="88733" y="232286"/>
                  </a:cubicBezTo>
                  <a:lnTo>
                    <a:pt x="143125" y="232286"/>
                  </a:lnTo>
                  <a:cubicBezTo>
                    <a:pt x="146888" y="232286"/>
                    <a:pt x="149912" y="229238"/>
                    <a:pt x="149912" y="225499"/>
                  </a:cubicBezTo>
                  <a:lnTo>
                    <a:pt x="149912" y="171107"/>
                  </a:lnTo>
                  <a:cubicBezTo>
                    <a:pt x="149912" y="167344"/>
                    <a:pt x="146888" y="164320"/>
                    <a:pt x="143125" y="164320"/>
                  </a:cubicBezTo>
                  <a:lnTo>
                    <a:pt x="122740" y="164320"/>
                  </a:lnTo>
                  <a:lnTo>
                    <a:pt x="122740" y="150722"/>
                  </a:lnTo>
                  <a:lnTo>
                    <a:pt x="190730" y="150722"/>
                  </a:lnTo>
                  <a:lnTo>
                    <a:pt x="190730" y="164320"/>
                  </a:lnTo>
                  <a:lnTo>
                    <a:pt x="170345" y="164320"/>
                  </a:lnTo>
                  <a:cubicBezTo>
                    <a:pt x="166582" y="164320"/>
                    <a:pt x="163534" y="167344"/>
                    <a:pt x="163534" y="171107"/>
                  </a:cubicBezTo>
                  <a:lnTo>
                    <a:pt x="163534" y="225499"/>
                  </a:lnTo>
                  <a:cubicBezTo>
                    <a:pt x="163534" y="229238"/>
                    <a:pt x="166582" y="232286"/>
                    <a:pt x="170345" y="232286"/>
                  </a:cubicBezTo>
                  <a:lnTo>
                    <a:pt x="225166" y="232286"/>
                  </a:lnTo>
                  <a:cubicBezTo>
                    <a:pt x="228929" y="232286"/>
                    <a:pt x="231953" y="229238"/>
                    <a:pt x="231953" y="225499"/>
                  </a:cubicBezTo>
                  <a:lnTo>
                    <a:pt x="231953" y="171107"/>
                  </a:lnTo>
                  <a:cubicBezTo>
                    <a:pt x="231977" y="167368"/>
                    <a:pt x="228929" y="164296"/>
                    <a:pt x="225166" y="164296"/>
                  </a:cubicBezTo>
                  <a:lnTo>
                    <a:pt x="204328" y="164296"/>
                  </a:lnTo>
                  <a:lnTo>
                    <a:pt x="204328" y="143911"/>
                  </a:lnTo>
                  <a:cubicBezTo>
                    <a:pt x="204328" y="140148"/>
                    <a:pt x="201304" y="137124"/>
                    <a:pt x="197541" y="137124"/>
                  </a:cubicBezTo>
                  <a:lnTo>
                    <a:pt x="122764" y="137124"/>
                  </a:lnTo>
                  <a:lnTo>
                    <a:pt x="122764" y="123359"/>
                  </a:lnTo>
                  <a:cubicBezTo>
                    <a:pt x="135528" y="122788"/>
                    <a:pt x="147436" y="120620"/>
                    <a:pt x="156818" y="117120"/>
                  </a:cubicBezTo>
                  <a:cubicBezTo>
                    <a:pt x="173631" y="110809"/>
                    <a:pt x="177156" y="102307"/>
                    <a:pt x="177156" y="96330"/>
                  </a:cubicBezTo>
                  <a:lnTo>
                    <a:pt x="177156" y="27649"/>
                  </a:lnTo>
                  <a:cubicBezTo>
                    <a:pt x="177156" y="22743"/>
                    <a:pt x="174536" y="13480"/>
                    <a:pt x="156890" y="6669"/>
                  </a:cubicBezTo>
                  <a:cubicBezTo>
                    <a:pt x="145769" y="2382"/>
                    <a:pt x="131242" y="1"/>
                    <a:pt x="115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79" name="Google Shape;879;p52"/>
          <p:cNvGrpSpPr/>
          <p:nvPr/>
        </p:nvGrpSpPr>
        <p:grpSpPr>
          <a:xfrm>
            <a:off x="2344363" y="3861080"/>
            <a:ext cx="377385" cy="375908"/>
            <a:chOff x="2344363" y="3861080"/>
            <a:chExt cx="377385" cy="375908"/>
          </a:xfrm>
        </p:grpSpPr>
        <p:sp>
          <p:nvSpPr>
            <p:cNvPr id="880" name="Google Shape;880;p52"/>
            <p:cNvSpPr/>
            <p:nvPr/>
          </p:nvSpPr>
          <p:spPr>
            <a:xfrm>
              <a:off x="2344363" y="3861080"/>
              <a:ext cx="377385" cy="375908"/>
            </a:xfrm>
            <a:custGeom>
              <a:avLst/>
              <a:gdLst/>
              <a:ahLst/>
              <a:cxnLst/>
              <a:rect l="l" t="t" r="r" b="b"/>
              <a:pathLst>
                <a:path w="232954" h="232042" extrusionOk="0">
                  <a:moveTo>
                    <a:pt x="170798" y="14449"/>
                  </a:moveTo>
                  <a:lnTo>
                    <a:pt x="218832" y="38645"/>
                  </a:lnTo>
                  <a:lnTo>
                    <a:pt x="218832" y="41264"/>
                  </a:lnTo>
                  <a:lnTo>
                    <a:pt x="123193" y="41264"/>
                  </a:lnTo>
                  <a:lnTo>
                    <a:pt x="123193" y="38645"/>
                  </a:lnTo>
                  <a:lnTo>
                    <a:pt x="170798" y="14449"/>
                  </a:lnTo>
                  <a:close/>
                  <a:moveTo>
                    <a:pt x="47725" y="41050"/>
                  </a:moveTo>
                  <a:cubicBezTo>
                    <a:pt x="66490" y="41050"/>
                    <a:pt x="81732" y="56291"/>
                    <a:pt x="81732" y="75033"/>
                  </a:cubicBezTo>
                  <a:cubicBezTo>
                    <a:pt x="81732" y="93799"/>
                    <a:pt x="66490" y="109040"/>
                    <a:pt x="47725" y="109040"/>
                  </a:cubicBezTo>
                  <a:cubicBezTo>
                    <a:pt x="28983" y="109040"/>
                    <a:pt x="13741" y="93799"/>
                    <a:pt x="13741" y="75033"/>
                  </a:cubicBezTo>
                  <a:cubicBezTo>
                    <a:pt x="13741" y="56291"/>
                    <a:pt x="28983" y="41050"/>
                    <a:pt x="47725" y="41050"/>
                  </a:cubicBezTo>
                  <a:close/>
                  <a:moveTo>
                    <a:pt x="164011" y="54886"/>
                  </a:moveTo>
                  <a:lnTo>
                    <a:pt x="164011" y="109278"/>
                  </a:lnTo>
                  <a:lnTo>
                    <a:pt x="136791" y="109278"/>
                  </a:lnTo>
                  <a:lnTo>
                    <a:pt x="136791" y="54886"/>
                  </a:lnTo>
                  <a:close/>
                  <a:moveTo>
                    <a:pt x="204781" y="54886"/>
                  </a:moveTo>
                  <a:lnTo>
                    <a:pt x="204781" y="109278"/>
                  </a:lnTo>
                  <a:lnTo>
                    <a:pt x="177585" y="109278"/>
                  </a:lnTo>
                  <a:lnTo>
                    <a:pt x="177585" y="54886"/>
                  </a:lnTo>
                  <a:close/>
                  <a:moveTo>
                    <a:pt x="170584" y="149834"/>
                  </a:moveTo>
                  <a:cubicBezTo>
                    <a:pt x="180967" y="149834"/>
                    <a:pt x="190254" y="154526"/>
                    <a:pt x="196518" y="161860"/>
                  </a:cubicBezTo>
                  <a:lnTo>
                    <a:pt x="170584" y="187794"/>
                  </a:lnTo>
                  <a:lnTo>
                    <a:pt x="161796" y="179007"/>
                  </a:lnTo>
                  <a:cubicBezTo>
                    <a:pt x="160474" y="177685"/>
                    <a:pt x="158736" y="177024"/>
                    <a:pt x="156997" y="177024"/>
                  </a:cubicBezTo>
                  <a:cubicBezTo>
                    <a:pt x="155259" y="177024"/>
                    <a:pt x="153520" y="177685"/>
                    <a:pt x="152199" y="179007"/>
                  </a:cubicBezTo>
                  <a:cubicBezTo>
                    <a:pt x="149532" y="181674"/>
                    <a:pt x="149532" y="185984"/>
                    <a:pt x="152199" y="188628"/>
                  </a:cubicBezTo>
                  <a:lnTo>
                    <a:pt x="165797" y="202226"/>
                  </a:lnTo>
                  <a:cubicBezTo>
                    <a:pt x="167130" y="203583"/>
                    <a:pt x="168869" y="204226"/>
                    <a:pt x="170607" y="204226"/>
                  </a:cubicBezTo>
                  <a:cubicBezTo>
                    <a:pt x="172346" y="204226"/>
                    <a:pt x="174108" y="203583"/>
                    <a:pt x="175418" y="202226"/>
                  </a:cubicBezTo>
                  <a:lnTo>
                    <a:pt x="203233" y="174411"/>
                  </a:lnTo>
                  <a:cubicBezTo>
                    <a:pt x="204114" y="177411"/>
                    <a:pt x="204591" y="180555"/>
                    <a:pt x="204591" y="183841"/>
                  </a:cubicBezTo>
                  <a:cubicBezTo>
                    <a:pt x="204591" y="202821"/>
                    <a:pt x="189349" y="218277"/>
                    <a:pt x="170584" y="218277"/>
                  </a:cubicBezTo>
                  <a:cubicBezTo>
                    <a:pt x="151842" y="218277"/>
                    <a:pt x="136600" y="202821"/>
                    <a:pt x="136600" y="183841"/>
                  </a:cubicBezTo>
                  <a:cubicBezTo>
                    <a:pt x="136600" y="165075"/>
                    <a:pt x="151842" y="149834"/>
                    <a:pt x="170584" y="149834"/>
                  </a:cubicBezTo>
                  <a:close/>
                  <a:moveTo>
                    <a:pt x="170825" y="0"/>
                  </a:moveTo>
                  <a:cubicBezTo>
                    <a:pt x="169774" y="0"/>
                    <a:pt x="168726" y="244"/>
                    <a:pt x="167773" y="732"/>
                  </a:cubicBezTo>
                  <a:lnTo>
                    <a:pt x="113381" y="28381"/>
                  </a:lnTo>
                  <a:cubicBezTo>
                    <a:pt x="111095" y="29548"/>
                    <a:pt x="109666" y="31905"/>
                    <a:pt x="109666" y="34454"/>
                  </a:cubicBezTo>
                  <a:lnTo>
                    <a:pt x="109666" y="48075"/>
                  </a:lnTo>
                  <a:cubicBezTo>
                    <a:pt x="109666" y="51814"/>
                    <a:pt x="112691" y="54862"/>
                    <a:pt x="116453" y="54862"/>
                  </a:cubicBezTo>
                  <a:lnTo>
                    <a:pt x="123240" y="54862"/>
                  </a:lnTo>
                  <a:lnTo>
                    <a:pt x="123240" y="68460"/>
                  </a:lnTo>
                  <a:lnTo>
                    <a:pt x="95092" y="68460"/>
                  </a:lnTo>
                  <a:cubicBezTo>
                    <a:pt x="91781" y="45404"/>
                    <a:pt x="71878" y="27642"/>
                    <a:pt x="47918" y="27642"/>
                  </a:cubicBezTo>
                  <a:cubicBezTo>
                    <a:pt x="47403" y="27642"/>
                    <a:pt x="46886" y="27650"/>
                    <a:pt x="46367" y="27666"/>
                  </a:cubicBezTo>
                  <a:cubicBezTo>
                    <a:pt x="21124" y="28548"/>
                    <a:pt x="834" y="49218"/>
                    <a:pt x="405" y="74462"/>
                  </a:cubicBezTo>
                  <a:cubicBezTo>
                    <a:pt x="0" y="101062"/>
                    <a:pt x="21505" y="122805"/>
                    <a:pt x="48010" y="122805"/>
                  </a:cubicBezTo>
                  <a:cubicBezTo>
                    <a:pt x="71944" y="122805"/>
                    <a:pt x="91805" y="105039"/>
                    <a:pt x="95092" y="82035"/>
                  </a:cubicBezTo>
                  <a:lnTo>
                    <a:pt x="123240" y="82035"/>
                  </a:lnTo>
                  <a:lnTo>
                    <a:pt x="123240" y="109231"/>
                  </a:lnTo>
                  <a:lnTo>
                    <a:pt x="116620" y="109231"/>
                  </a:lnTo>
                  <a:cubicBezTo>
                    <a:pt x="113143" y="109231"/>
                    <a:pt x="110071" y="111803"/>
                    <a:pt x="109690" y="115256"/>
                  </a:cubicBezTo>
                  <a:cubicBezTo>
                    <a:pt x="109237" y="119352"/>
                    <a:pt x="112429" y="122805"/>
                    <a:pt x="116453" y="122805"/>
                  </a:cubicBezTo>
                  <a:lnTo>
                    <a:pt x="164035" y="122805"/>
                  </a:lnTo>
                  <a:lnTo>
                    <a:pt x="164035" y="136903"/>
                  </a:lnTo>
                  <a:cubicBezTo>
                    <a:pt x="141006" y="140189"/>
                    <a:pt x="123264" y="160050"/>
                    <a:pt x="123264" y="183984"/>
                  </a:cubicBezTo>
                  <a:cubicBezTo>
                    <a:pt x="123264" y="210489"/>
                    <a:pt x="144602" y="232041"/>
                    <a:pt x="170869" y="232041"/>
                  </a:cubicBezTo>
                  <a:cubicBezTo>
                    <a:pt x="197113" y="232041"/>
                    <a:pt x="218451" y="210489"/>
                    <a:pt x="218451" y="183984"/>
                  </a:cubicBezTo>
                  <a:cubicBezTo>
                    <a:pt x="218451" y="176840"/>
                    <a:pt x="216879" y="170076"/>
                    <a:pt x="214045" y="164004"/>
                  </a:cubicBezTo>
                  <a:lnTo>
                    <a:pt x="216355" y="161717"/>
                  </a:lnTo>
                  <a:cubicBezTo>
                    <a:pt x="218808" y="159241"/>
                    <a:pt x="219165" y="155288"/>
                    <a:pt x="216998" y="152549"/>
                  </a:cubicBezTo>
                  <a:cubicBezTo>
                    <a:pt x="215616" y="150838"/>
                    <a:pt x="213640" y="149976"/>
                    <a:pt x="211667" y="149976"/>
                  </a:cubicBezTo>
                  <a:cubicBezTo>
                    <a:pt x="209934" y="149976"/>
                    <a:pt x="208202" y="150641"/>
                    <a:pt x="206877" y="151977"/>
                  </a:cubicBezTo>
                  <a:lnTo>
                    <a:pt x="206472" y="152406"/>
                  </a:lnTo>
                  <a:cubicBezTo>
                    <a:pt x="199161" y="144190"/>
                    <a:pt x="189064" y="138522"/>
                    <a:pt x="177704" y="136903"/>
                  </a:cubicBezTo>
                  <a:lnTo>
                    <a:pt x="177704" y="122805"/>
                  </a:lnTo>
                  <a:lnTo>
                    <a:pt x="225571" y="122805"/>
                  </a:lnTo>
                  <a:cubicBezTo>
                    <a:pt x="229048" y="122805"/>
                    <a:pt x="232120" y="120257"/>
                    <a:pt x="232501" y="116804"/>
                  </a:cubicBezTo>
                  <a:cubicBezTo>
                    <a:pt x="232954" y="112684"/>
                    <a:pt x="229763" y="109231"/>
                    <a:pt x="225762" y="109231"/>
                  </a:cubicBezTo>
                  <a:lnTo>
                    <a:pt x="218498" y="109231"/>
                  </a:lnTo>
                  <a:lnTo>
                    <a:pt x="218498" y="54862"/>
                  </a:lnTo>
                  <a:lnTo>
                    <a:pt x="225762" y="54862"/>
                  </a:lnTo>
                  <a:cubicBezTo>
                    <a:pt x="229501" y="54862"/>
                    <a:pt x="232549" y="51814"/>
                    <a:pt x="232549" y="48075"/>
                  </a:cubicBezTo>
                  <a:lnTo>
                    <a:pt x="232549" y="34454"/>
                  </a:lnTo>
                  <a:cubicBezTo>
                    <a:pt x="232454" y="31905"/>
                    <a:pt x="231025" y="29548"/>
                    <a:pt x="228715" y="28381"/>
                  </a:cubicBezTo>
                  <a:lnTo>
                    <a:pt x="173894" y="732"/>
                  </a:lnTo>
                  <a:cubicBezTo>
                    <a:pt x="172929" y="244"/>
                    <a:pt x="171875" y="0"/>
                    <a:pt x="170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81" name="Google Shape;881;p52"/>
            <p:cNvSpPr/>
            <p:nvPr/>
          </p:nvSpPr>
          <p:spPr>
            <a:xfrm>
              <a:off x="2378468" y="3940467"/>
              <a:ext cx="86458" cy="84374"/>
            </a:xfrm>
            <a:custGeom>
              <a:avLst/>
              <a:gdLst/>
              <a:ahLst/>
              <a:cxnLst/>
              <a:rect l="l" t="t" r="r" b="b"/>
              <a:pathLst>
                <a:path w="53369" h="52083" extrusionOk="0">
                  <a:moveTo>
                    <a:pt x="26673" y="16408"/>
                  </a:moveTo>
                  <a:lnTo>
                    <a:pt x="36294" y="26029"/>
                  </a:lnTo>
                  <a:lnTo>
                    <a:pt x="26673" y="35650"/>
                  </a:lnTo>
                  <a:lnTo>
                    <a:pt x="17075" y="26029"/>
                  </a:lnTo>
                  <a:lnTo>
                    <a:pt x="26673" y="16408"/>
                  </a:lnTo>
                  <a:close/>
                  <a:moveTo>
                    <a:pt x="26685" y="0"/>
                  </a:moveTo>
                  <a:cubicBezTo>
                    <a:pt x="24946" y="0"/>
                    <a:pt x="23208" y="667"/>
                    <a:pt x="21886" y="2001"/>
                  </a:cubicBezTo>
                  <a:lnTo>
                    <a:pt x="2668" y="21243"/>
                  </a:lnTo>
                  <a:cubicBezTo>
                    <a:pt x="0" y="23886"/>
                    <a:pt x="0" y="28196"/>
                    <a:pt x="2668" y="30864"/>
                  </a:cubicBezTo>
                  <a:lnTo>
                    <a:pt x="21886" y="50082"/>
                  </a:lnTo>
                  <a:cubicBezTo>
                    <a:pt x="23220" y="51415"/>
                    <a:pt x="24958" y="52082"/>
                    <a:pt x="26696" y="52082"/>
                  </a:cubicBezTo>
                  <a:cubicBezTo>
                    <a:pt x="28411" y="52082"/>
                    <a:pt x="30173" y="51415"/>
                    <a:pt x="31483" y="50082"/>
                  </a:cubicBezTo>
                  <a:lnTo>
                    <a:pt x="50701" y="30864"/>
                  </a:lnTo>
                  <a:cubicBezTo>
                    <a:pt x="53369" y="28196"/>
                    <a:pt x="53369" y="23886"/>
                    <a:pt x="50701" y="21243"/>
                  </a:cubicBezTo>
                  <a:lnTo>
                    <a:pt x="31483" y="2001"/>
                  </a:lnTo>
                  <a:cubicBezTo>
                    <a:pt x="30161" y="667"/>
                    <a:pt x="28423" y="0"/>
                    <a:pt x="26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82" name="Google Shape;882;p52"/>
          <p:cNvGrpSpPr/>
          <p:nvPr/>
        </p:nvGrpSpPr>
        <p:grpSpPr>
          <a:xfrm>
            <a:off x="6484249" y="2643508"/>
            <a:ext cx="242279" cy="375957"/>
            <a:chOff x="6484249" y="2643508"/>
            <a:chExt cx="242279" cy="375957"/>
          </a:xfrm>
        </p:grpSpPr>
        <p:sp>
          <p:nvSpPr>
            <p:cNvPr id="883" name="Google Shape;883;p52"/>
            <p:cNvSpPr/>
            <p:nvPr/>
          </p:nvSpPr>
          <p:spPr>
            <a:xfrm>
              <a:off x="6484249" y="2643508"/>
              <a:ext cx="242279" cy="375957"/>
            </a:xfrm>
            <a:custGeom>
              <a:avLst/>
              <a:gdLst/>
              <a:ahLst/>
              <a:cxnLst/>
              <a:rect l="l" t="t" r="r" b="b"/>
              <a:pathLst>
                <a:path w="149555" h="232072" extrusionOk="0">
                  <a:moveTo>
                    <a:pt x="95163" y="13599"/>
                  </a:moveTo>
                  <a:lnTo>
                    <a:pt x="95163" y="20386"/>
                  </a:lnTo>
                  <a:cubicBezTo>
                    <a:pt x="95163" y="24125"/>
                    <a:pt x="92138" y="27173"/>
                    <a:pt x="88376" y="27173"/>
                  </a:cubicBezTo>
                  <a:lnTo>
                    <a:pt x="61180" y="27173"/>
                  </a:lnTo>
                  <a:cubicBezTo>
                    <a:pt x="57417" y="27173"/>
                    <a:pt x="54392" y="24149"/>
                    <a:pt x="54392" y="20386"/>
                  </a:cubicBezTo>
                  <a:lnTo>
                    <a:pt x="54392" y="13599"/>
                  </a:lnTo>
                  <a:close/>
                  <a:moveTo>
                    <a:pt x="129146" y="13599"/>
                  </a:moveTo>
                  <a:cubicBezTo>
                    <a:pt x="132885" y="13599"/>
                    <a:pt x="135933" y="16623"/>
                    <a:pt x="135933" y="20386"/>
                  </a:cubicBezTo>
                  <a:lnTo>
                    <a:pt x="135933" y="211687"/>
                  </a:lnTo>
                  <a:cubicBezTo>
                    <a:pt x="135933" y="215426"/>
                    <a:pt x="132885" y="218474"/>
                    <a:pt x="129146" y="218474"/>
                  </a:cubicBezTo>
                  <a:lnTo>
                    <a:pt x="20361" y="218474"/>
                  </a:lnTo>
                  <a:cubicBezTo>
                    <a:pt x="20347" y="218474"/>
                    <a:pt x="20333" y="218474"/>
                    <a:pt x="20319" y="218474"/>
                  </a:cubicBezTo>
                  <a:cubicBezTo>
                    <a:pt x="16623" y="218474"/>
                    <a:pt x="13574" y="215411"/>
                    <a:pt x="13574" y="211687"/>
                  </a:cubicBezTo>
                  <a:lnTo>
                    <a:pt x="13574" y="20386"/>
                  </a:lnTo>
                  <a:cubicBezTo>
                    <a:pt x="13574" y="16671"/>
                    <a:pt x="16623" y="13599"/>
                    <a:pt x="20361" y="13599"/>
                  </a:cubicBezTo>
                  <a:lnTo>
                    <a:pt x="40771" y="13599"/>
                  </a:lnTo>
                  <a:lnTo>
                    <a:pt x="40771" y="20386"/>
                  </a:lnTo>
                  <a:cubicBezTo>
                    <a:pt x="40771" y="31626"/>
                    <a:pt x="49891" y="40771"/>
                    <a:pt x="61156" y="40771"/>
                  </a:cubicBezTo>
                  <a:lnTo>
                    <a:pt x="88352" y="40771"/>
                  </a:lnTo>
                  <a:cubicBezTo>
                    <a:pt x="99616" y="40771"/>
                    <a:pt x="108761" y="31626"/>
                    <a:pt x="108761" y="20386"/>
                  </a:cubicBezTo>
                  <a:lnTo>
                    <a:pt x="108761" y="13599"/>
                  </a:lnTo>
                  <a:close/>
                  <a:moveTo>
                    <a:pt x="20409" y="1"/>
                  </a:moveTo>
                  <a:cubicBezTo>
                    <a:pt x="9216" y="1"/>
                    <a:pt x="0" y="9050"/>
                    <a:pt x="0" y="20386"/>
                  </a:cubicBezTo>
                  <a:lnTo>
                    <a:pt x="0" y="211687"/>
                  </a:lnTo>
                  <a:cubicBezTo>
                    <a:pt x="0" y="222927"/>
                    <a:pt x="9145" y="232072"/>
                    <a:pt x="20409" y="232072"/>
                  </a:cubicBezTo>
                  <a:lnTo>
                    <a:pt x="129170" y="232072"/>
                  </a:lnTo>
                  <a:cubicBezTo>
                    <a:pt x="129185" y="232072"/>
                    <a:pt x="129199" y="232072"/>
                    <a:pt x="129214" y="232072"/>
                  </a:cubicBezTo>
                  <a:cubicBezTo>
                    <a:pt x="140482" y="232072"/>
                    <a:pt x="149555" y="222936"/>
                    <a:pt x="149555" y="211687"/>
                  </a:cubicBezTo>
                  <a:lnTo>
                    <a:pt x="149555" y="20386"/>
                  </a:lnTo>
                  <a:cubicBezTo>
                    <a:pt x="149555" y="9122"/>
                    <a:pt x="140434" y="1"/>
                    <a:pt x="129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84" name="Google Shape;884;p52"/>
            <p:cNvSpPr/>
            <p:nvPr/>
          </p:nvSpPr>
          <p:spPr>
            <a:xfrm>
              <a:off x="6582356" y="2953376"/>
              <a:ext cx="45371" cy="21993"/>
            </a:xfrm>
            <a:custGeom>
              <a:avLst/>
              <a:gdLst/>
              <a:ahLst/>
              <a:cxnLst/>
              <a:rect l="l" t="t" r="r" b="b"/>
              <a:pathLst>
                <a:path w="28007" h="13576" extrusionOk="0">
                  <a:moveTo>
                    <a:pt x="7383" y="1"/>
                  </a:moveTo>
                  <a:cubicBezTo>
                    <a:pt x="3906" y="1"/>
                    <a:pt x="834" y="2573"/>
                    <a:pt x="429" y="6026"/>
                  </a:cubicBezTo>
                  <a:cubicBezTo>
                    <a:pt x="0" y="10122"/>
                    <a:pt x="3168" y="13575"/>
                    <a:pt x="7192" y="13575"/>
                  </a:cubicBezTo>
                  <a:lnTo>
                    <a:pt x="20624" y="13575"/>
                  </a:lnTo>
                  <a:cubicBezTo>
                    <a:pt x="24101" y="13575"/>
                    <a:pt x="27173" y="11027"/>
                    <a:pt x="27554" y="7574"/>
                  </a:cubicBezTo>
                  <a:cubicBezTo>
                    <a:pt x="28006" y="3502"/>
                    <a:pt x="24791" y="1"/>
                    <a:pt x="20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85" name="Google Shape;885;p52"/>
            <p:cNvSpPr/>
            <p:nvPr/>
          </p:nvSpPr>
          <p:spPr>
            <a:xfrm>
              <a:off x="6615380" y="2886558"/>
              <a:ext cx="67400" cy="21992"/>
            </a:xfrm>
            <a:custGeom>
              <a:avLst/>
              <a:gdLst/>
              <a:ahLst/>
              <a:cxnLst/>
              <a:rect l="l" t="t" r="r" b="b"/>
              <a:pathLst>
                <a:path w="41605" h="13575" extrusionOk="0">
                  <a:moveTo>
                    <a:pt x="7383" y="0"/>
                  </a:moveTo>
                  <a:cubicBezTo>
                    <a:pt x="3906" y="0"/>
                    <a:pt x="834" y="2549"/>
                    <a:pt x="453" y="6002"/>
                  </a:cubicBezTo>
                  <a:cubicBezTo>
                    <a:pt x="1" y="10122"/>
                    <a:pt x="3192" y="13575"/>
                    <a:pt x="7193" y="13575"/>
                  </a:cubicBezTo>
                  <a:lnTo>
                    <a:pt x="34222" y="13575"/>
                  </a:lnTo>
                  <a:cubicBezTo>
                    <a:pt x="37723" y="13575"/>
                    <a:pt x="40771" y="11003"/>
                    <a:pt x="41176" y="7550"/>
                  </a:cubicBezTo>
                  <a:cubicBezTo>
                    <a:pt x="41604" y="3477"/>
                    <a:pt x="38413" y="0"/>
                    <a:pt x="34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86" name="Google Shape;886;p52"/>
            <p:cNvSpPr/>
            <p:nvPr/>
          </p:nvSpPr>
          <p:spPr>
            <a:xfrm>
              <a:off x="6518854" y="2732000"/>
              <a:ext cx="164351" cy="162207"/>
            </a:xfrm>
            <a:custGeom>
              <a:avLst/>
              <a:gdLst/>
              <a:ahLst/>
              <a:cxnLst/>
              <a:rect l="l" t="t" r="r" b="b"/>
              <a:pathLst>
                <a:path w="101451" h="100128" extrusionOk="0">
                  <a:moveTo>
                    <a:pt x="45915" y="26035"/>
                  </a:moveTo>
                  <a:lnTo>
                    <a:pt x="74754" y="54898"/>
                  </a:lnTo>
                  <a:lnTo>
                    <a:pt x="65157" y="64495"/>
                  </a:lnTo>
                  <a:lnTo>
                    <a:pt x="36294" y="35656"/>
                  </a:lnTo>
                  <a:lnTo>
                    <a:pt x="45915" y="26035"/>
                  </a:lnTo>
                  <a:close/>
                  <a:moveTo>
                    <a:pt x="55551" y="0"/>
                  </a:moveTo>
                  <a:cubicBezTo>
                    <a:pt x="53810" y="0"/>
                    <a:pt x="52071" y="661"/>
                    <a:pt x="50749" y="1983"/>
                  </a:cubicBezTo>
                  <a:lnTo>
                    <a:pt x="12265" y="40443"/>
                  </a:lnTo>
                  <a:cubicBezTo>
                    <a:pt x="9598" y="43110"/>
                    <a:pt x="9598" y="47420"/>
                    <a:pt x="12265" y="50064"/>
                  </a:cubicBezTo>
                  <a:cubicBezTo>
                    <a:pt x="13587" y="51386"/>
                    <a:pt x="15325" y="52046"/>
                    <a:pt x="17064" y="52046"/>
                  </a:cubicBezTo>
                  <a:cubicBezTo>
                    <a:pt x="18802" y="52046"/>
                    <a:pt x="20541" y="51386"/>
                    <a:pt x="21862" y="50064"/>
                  </a:cubicBezTo>
                  <a:lnTo>
                    <a:pt x="26697" y="45253"/>
                  </a:lnTo>
                  <a:lnTo>
                    <a:pt x="36318" y="54851"/>
                  </a:lnTo>
                  <a:lnTo>
                    <a:pt x="2644" y="88524"/>
                  </a:lnTo>
                  <a:cubicBezTo>
                    <a:pt x="1" y="91167"/>
                    <a:pt x="1" y="95502"/>
                    <a:pt x="2644" y="98145"/>
                  </a:cubicBezTo>
                  <a:cubicBezTo>
                    <a:pt x="3966" y="99467"/>
                    <a:pt x="5704" y="100128"/>
                    <a:pt x="7446" y="100128"/>
                  </a:cubicBezTo>
                  <a:cubicBezTo>
                    <a:pt x="9187" y="100128"/>
                    <a:pt x="10932" y="99467"/>
                    <a:pt x="12265" y="98145"/>
                  </a:cubicBezTo>
                  <a:lnTo>
                    <a:pt x="45915" y="64472"/>
                  </a:lnTo>
                  <a:lnTo>
                    <a:pt x="55536" y="74093"/>
                  </a:lnTo>
                  <a:lnTo>
                    <a:pt x="50726" y="78903"/>
                  </a:lnTo>
                  <a:cubicBezTo>
                    <a:pt x="48058" y="81570"/>
                    <a:pt x="48058" y="85881"/>
                    <a:pt x="50726" y="88524"/>
                  </a:cubicBezTo>
                  <a:cubicBezTo>
                    <a:pt x="52047" y="89846"/>
                    <a:pt x="53786" y="90507"/>
                    <a:pt x="55524" y="90507"/>
                  </a:cubicBezTo>
                  <a:cubicBezTo>
                    <a:pt x="57263" y="90507"/>
                    <a:pt x="59001" y="89846"/>
                    <a:pt x="60323" y="88524"/>
                  </a:cubicBezTo>
                  <a:lnTo>
                    <a:pt x="98783" y="50064"/>
                  </a:lnTo>
                  <a:cubicBezTo>
                    <a:pt x="101450" y="47420"/>
                    <a:pt x="101450" y="43110"/>
                    <a:pt x="98783" y="40443"/>
                  </a:cubicBezTo>
                  <a:cubicBezTo>
                    <a:pt x="97461" y="39121"/>
                    <a:pt x="95723" y="38460"/>
                    <a:pt x="93985" y="38460"/>
                  </a:cubicBezTo>
                  <a:cubicBezTo>
                    <a:pt x="92246" y="38460"/>
                    <a:pt x="90508" y="39121"/>
                    <a:pt x="89186" y="40443"/>
                  </a:cubicBezTo>
                  <a:lnTo>
                    <a:pt x="84375" y="45253"/>
                  </a:lnTo>
                  <a:lnTo>
                    <a:pt x="55536" y="16414"/>
                  </a:lnTo>
                  <a:lnTo>
                    <a:pt x="60370" y="11604"/>
                  </a:lnTo>
                  <a:cubicBezTo>
                    <a:pt x="63014" y="8960"/>
                    <a:pt x="63014" y="4650"/>
                    <a:pt x="60370" y="1983"/>
                  </a:cubicBezTo>
                  <a:cubicBezTo>
                    <a:pt x="59037" y="661"/>
                    <a:pt x="57292" y="0"/>
                    <a:pt x="55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87" name="Google Shape;887;p52"/>
          <p:cNvGrpSpPr/>
          <p:nvPr/>
        </p:nvGrpSpPr>
        <p:grpSpPr>
          <a:xfrm>
            <a:off x="5602938" y="2643508"/>
            <a:ext cx="375921" cy="375881"/>
            <a:chOff x="5602938" y="2643508"/>
            <a:chExt cx="375921" cy="375881"/>
          </a:xfrm>
        </p:grpSpPr>
        <p:sp>
          <p:nvSpPr>
            <p:cNvPr id="888" name="Google Shape;888;p52"/>
            <p:cNvSpPr/>
            <p:nvPr/>
          </p:nvSpPr>
          <p:spPr>
            <a:xfrm>
              <a:off x="5867671" y="2776800"/>
              <a:ext cx="21993" cy="21992"/>
            </a:xfrm>
            <a:custGeom>
              <a:avLst/>
              <a:gdLst/>
              <a:ahLst/>
              <a:cxnLst/>
              <a:rect l="l" t="t" r="r" b="b"/>
              <a:pathLst>
                <a:path w="13576" h="13575" extrusionOk="0">
                  <a:moveTo>
                    <a:pt x="6788" y="1"/>
                  </a:moveTo>
                  <a:cubicBezTo>
                    <a:pt x="3025" y="1"/>
                    <a:pt x="1" y="3025"/>
                    <a:pt x="1" y="6788"/>
                  </a:cubicBezTo>
                  <a:cubicBezTo>
                    <a:pt x="1" y="10527"/>
                    <a:pt x="3025" y="13575"/>
                    <a:pt x="6788" y="13575"/>
                  </a:cubicBezTo>
                  <a:cubicBezTo>
                    <a:pt x="10527" y="13575"/>
                    <a:pt x="13575" y="10527"/>
                    <a:pt x="13575" y="6788"/>
                  </a:cubicBezTo>
                  <a:cubicBezTo>
                    <a:pt x="13575" y="3025"/>
                    <a:pt x="10527" y="1"/>
                    <a:pt x="67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89" name="Google Shape;889;p52"/>
            <p:cNvSpPr/>
            <p:nvPr/>
          </p:nvSpPr>
          <p:spPr>
            <a:xfrm>
              <a:off x="5602938" y="2643508"/>
              <a:ext cx="375921" cy="375881"/>
            </a:xfrm>
            <a:custGeom>
              <a:avLst/>
              <a:gdLst/>
              <a:ahLst/>
              <a:cxnLst/>
              <a:rect l="l" t="t" r="r" b="b"/>
              <a:pathLst>
                <a:path w="232050" h="232025" extrusionOk="0">
                  <a:moveTo>
                    <a:pt x="218475" y="13599"/>
                  </a:moveTo>
                  <a:lnTo>
                    <a:pt x="218475" y="27197"/>
                  </a:lnTo>
                  <a:lnTo>
                    <a:pt x="13599" y="27197"/>
                  </a:lnTo>
                  <a:lnTo>
                    <a:pt x="13599" y="13599"/>
                  </a:lnTo>
                  <a:close/>
                  <a:moveTo>
                    <a:pt x="218475" y="40819"/>
                  </a:moveTo>
                  <a:lnTo>
                    <a:pt x="218475" y="218498"/>
                  </a:lnTo>
                  <a:lnTo>
                    <a:pt x="13599" y="218498"/>
                  </a:lnTo>
                  <a:lnTo>
                    <a:pt x="13599" y="40819"/>
                  </a:lnTo>
                  <a:close/>
                  <a:moveTo>
                    <a:pt x="6812" y="1"/>
                  </a:moveTo>
                  <a:cubicBezTo>
                    <a:pt x="3049" y="1"/>
                    <a:pt x="1" y="3025"/>
                    <a:pt x="1" y="6788"/>
                  </a:cubicBezTo>
                  <a:lnTo>
                    <a:pt x="1" y="225261"/>
                  </a:lnTo>
                  <a:cubicBezTo>
                    <a:pt x="1" y="229000"/>
                    <a:pt x="3049" y="232024"/>
                    <a:pt x="6812" y="232024"/>
                  </a:cubicBezTo>
                  <a:lnTo>
                    <a:pt x="225262" y="232024"/>
                  </a:lnTo>
                  <a:cubicBezTo>
                    <a:pt x="229025" y="232024"/>
                    <a:pt x="232049" y="229000"/>
                    <a:pt x="232049" y="225237"/>
                  </a:cubicBezTo>
                  <a:lnTo>
                    <a:pt x="232049" y="6788"/>
                  </a:lnTo>
                  <a:cubicBezTo>
                    <a:pt x="232049" y="3049"/>
                    <a:pt x="229025" y="1"/>
                    <a:pt x="225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90" name="Google Shape;890;p52"/>
            <p:cNvSpPr/>
            <p:nvPr/>
          </p:nvSpPr>
          <p:spPr>
            <a:xfrm>
              <a:off x="5646920" y="2777185"/>
              <a:ext cx="299417" cy="198260"/>
            </a:xfrm>
            <a:custGeom>
              <a:avLst/>
              <a:gdLst/>
              <a:ahLst/>
              <a:cxnLst/>
              <a:rect l="l" t="t" r="r" b="b"/>
              <a:pathLst>
                <a:path w="184825" h="122383" extrusionOk="0">
                  <a:moveTo>
                    <a:pt x="27220" y="13575"/>
                  </a:moveTo>
                  <a:lnTo>
                    <a:pt x="27220" y="67991"/>
                  </a:lnTo>
                  <a:lnTo>
                    <a:pt x="13622" y="67991"/>
                  </a:lnTo>
                  <a:lnTo>
                    <a:pt x="13622" y="13575"/>
                  </a:lnTo>
                  <a:close/>
                  <a:moveTo>
                    <a:pt x="78684" y="27173"/>
                  </a:moveTo>
                  <a:cubicBezTo>
                    <a:pt x="85090" y="27173"/>
                    <a:pt x="91162" y="30221"/>
                    <a:pt x="94996" y="35341"/>
                  </a:cubicBezTo>
                  <a:lnTo>
                    <a:pt x="121526" y="70682"/>
                  </a:lnTo>
                  <a:cubicBezTo>
                    <a:pt x="123764" y="73659"/>
                    <a:pt x="123193" y="77945"/>
                    <a:pt x="120168" y="80207"/>
                  </a:cubicBezTo>
                  <a:cubicBezTo>
                    <a:pt x="118943" y="81129"/>
                    <a:pt x="117499" y="81583"/>
                    <a:pt x="116065" y="81583"/>
                  </a:cubicBezTo>
                  <a:cubicBezTo>
                    <a:pt x="114016" y="81583"/>
                    <a:pt x="111987" y="80657"/>
                    <a:pt x="110643" y="78850"/>
                  </a:cubicBezTo>
                  <a:lnTo>
                    <a:pt x="84113" y="43486"/>
                  </a:lnTo>
                  <a:cubicBezTo>
                    <a:pt x="82773" y="41708"/>
                    <a:pt x="80730" y="40774"/>
                    <a:pt x="78664" y="40774"/>
                  </a:cubicBezTo>
                  <a:cubicBezTo>
                    <a:pt x="77243" y="40774"/>
                    <a:pt x="75810" y="41216"/>
                    <a:pt x="74587" y="42128"/>
                  </a:cubicBezTo>
                  <a:cubicBezTo>
                    <a:pt x="71587" y="44391"/>
                    <a:pt x="70991" y="48630"/>
                    <a:pt x="73206" y="51654"/>
                  </a:cubicBezTo>
                  <a:lnTo>
                    <a:pt x="99736" y="87018"/>
                  </a:lnTo>
                  <a:cubicBezTo>
                    <a:pt x="103546" y="92091"/>
                    <a:pt x="109642" y="95163"/>
                    <a:pt x="116025" y="95163"/>
                  </a:cubicBezTo>
                  <a:lnTo>
                    <a:pt x="156652" y="95163"/>
                  </a:lnTo>
                  <a:cubicBezTo>
                    <a:pt x="160129" y="95163"/>
                    <a:pt x="163201" y="97735"/>
                    <a:pt x="163582" y="101164"/>
                  </a:cubicBezTo>
                  <a:cubicBezTo>
                    <a:pt x="164106" y="105284"/>
                    <a:pt x="160891" y="108761"/>
                    <a:pt x="156867" y="108761"/>
                  </a:cubicBezTo>
                  <a:lnTo>
                    <a:pt x="109261" y="108761"/>
                  </a:lnTo>
                  <a:cubicBezTo>
                    <a:pt x="98616" y="108761"/>
                    <a:pt x="88447" y="103688"/>
                    <a:pt x="82065" y="95163"/>
                  </a:cubicBezTo>
                  <a:lnTo>
                    <a:pt x="57608" y="62537"/>
                  </a:lnTo>
                  <a:cubicBezTo>
                    <a:pt x="53845" y="57512"/>
                    <a:pt x="47415" y="54393"/>
                    <a:pt x="40866" y="54393"/>
                  </a:cubicBezTo>
                  <a:lnTo>
                    <a:pt x="40866" y="27173"/>
                  </a:lnTo>
                  <a:close/>
                  <a:moveTo>
                    <a:pt x="6788" y="1"/>
                  </a:moveTo>
                  <a:cubicBezTo>
                    <a:pt x="3049" y="1"/>
                    <a:pt x="1" y="3025"/>
                    <a:pt x="1" y="6788"/>
                  </a:cubicBezTo>
                  <a:lnTo>
                    <a:pt x="1" y="77135"/>
                  </a:lnTo>
                  <a:cubicBezTo>
                    <a:pt x="1" y="79588"/>
                    <a:pt x="2001" y="81589"/>
                    <a:pt x="4478" y="81589"/>
                  </a:cubicBezTo>
                  <a:lnTo>
                    <a:pt x="36365" y="81589"/>
                  </a:lnTo>
                  <a:cubicBezTo>
                    <a:pt x="38818" y="81589"/>
                    <a:pt x="40819" y="79588"/>
                    <a:pt x="40819" y="77135"/>
                  </a:cubicBezTo>
                  <a:lnTo>
                    <a:pt x="40819" y="67991"/>
                  </a:lnTo>
                  <a:cubicBezTo>
                    <a:pt x="43081" y="67991"/>
                    <a:pt x="45534" y="69110"/>
                    <a:pt x="46725" y="70706"/>
                  </a:cubicBezTo>
                  <a:lnTo>
                    <a:pt x="71182" y="103331"/>
                  </a:lnTo>
                  <a:cubicBezTo>
                    <a:pt x="80112" y="115238"/>
                    <a:pt x="94353" y="122383"/>
                    <a:pt x="109261" y="122383"/>
                  </a:cubicBezTo>
                  <a:lnTo>
                    <a:pt x="160844" y="122383"/>
                  </a:lnTo>
                  <a:cubicBezTo>
                    <a:pt x="164487" y="122383"/>
                    <a:pt x="169274" y="120049"/>
                    <a:pt x="171536" y="117191"/>
                  </a:cubicBezTo>
                  <a:cubicBezTo>
                    <a:pt x="184825" y="100378"/>
                    <a:pt x="172989" y="81565"/>
                    <a:pt x="156867" y="81565"/>
                  </a:cubicBezTo>
                  <a:lnTo>
                    <a:pt x="135076" y="81565"/>
                  </a:lnTo>
                  <a:cubicBezTo>
                    <a:pt x="137315" y="75254"/>
                    <a:pt x="136362" y="68134"/>
                    <a:pt x="132147" y="62513"/>
                  </a:cubicBezTo>
                  <a:lnTo>
                    <a:pt x="105642" y="27149"/>
                  </a:lnTo>
                  <a:cubicBezTo>
                    <a:pt x="99235" y="18624"/>
                    <a:pt x="89090" y="13527"/>
                    <a:pt x="78422" y="13527"/>
                  </a:cubicBezTo>
                  <a:lnTo>
                    <a:pt x="40795" y="13527"/>
                  </a:lnTo>
                  <a:lnTo>
                    <a:pt x="40795" y="6788"/>
                  </a:lnTo>
                  <a:cubicBezTo>
                    <a:pt x="40795" y="3025"/>
                    <a:pt x="37770" y="1"/>
                    <a:pt x="3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91" name="Google Shape;891;p52"/>
            <p:cNvSpPr/>
            <p:nvPr/>
          </p:nvSpPr>
          <p:spPr>
            <a:xfrm>
              <a:off x="5823576" y="2732703"/>
              <a:ext cx="110145" cy="110145"/>
            </a:xfrm>
            <a:custGeom>
              <a:avLst/>
              <a:gdLst/>
              <a:ahLst/>
              <a:cxnLst/>
              <a:rect l="l" t="t" r="r" b="b"/>
              <a:pathLst>
                <a:path w="67991" h="67991" extrusionOk="0">
                  <a:moveTo>
                    <a:pt x="34007" y="13646"/>
                  </a:moveTo>
                  <a:cubicBezTo>
                    <a:pt x="45248" y="13646"/>
                    <a:pt x="54392" y="22767"/>
                    <a:pt x="54392" y="34031"/>
                  </a:cubicBezTo>
                  <a:cubicBezTo>
                    <a:pt x="54392" y="45296"/>
                    <a:pt x="45248" y="54417"/>
                    <a:pt x="34007" y="54417"/>
                  </a:cubicBezTo>
                  <a:cubicBezTo>
                    <a:pt x="22743" y="54417"/>
                    <a:pt x="13622" y="45296"/>
                    <a:pt x="13622" y="34031"/>
                  </a:cubicBezTo>
                  <a:cubicBezTo>
                    <a:pt x="13622" y="22791"/>
                    <a:pt x="22743" y="13646"/>
                    <a:pt x="34007" y="13646"/>
                  </a:cubicBezTo>
                  <a:close/>
                  <a:moveTo>
                    <a:pt x="34007" y="1"/>
                  </a:moveTo>
                  <a:cubicBezTo>
                    <a:pt x="15241" y="1"/>
                    <a:pt x="0" y="15242"/>
                    <a:pt x="0" y="34008"/>
                  </a:cubicBezTo>
                  <a:cubicBezTo>
                    <a:pt x="0" y="52750"/>
                    <a:pt x="15241" y="67991"/>
                    <a:pt x="34007" y="67991"/>
                  </a:cubicBezTo>
                  <a:cubicBezTo>
                    <a:pt x="52749" y="67991"/>
                    <a:pt x="67990" y="52750"/>
                    <a:pt x="67990" y="34008"/>
                  </a:cubicBezTo>
                  <a:cubicBezTo>
                    <a:pt x="67990" y="15242"/>
                    <a:pt x="52749" y="1"/>
                    <a:pt x="340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92" name="Google Shape;892;p52"/>
          <p:cNvGrpSpPr/>
          <p:nvPr/>
        </p:nvGrpSpPr>
        <p:grpSpPr>
          <a:xfrm>
            <a:off x="4811327" y="2643470"/>
            <a:ext cx="330320" cy="375994"/>
            <a:chOff x="4811327" y="2643470"/>
            <a:chExt cx="330320" cy="375994"/>
          </a:xfrm>
        </p:grpSpPr>
        <p:sp>
          <p:nvSpPr>
            <p:cNvPr id="893" name="Google Shape;893;p52"/>
            <p:cNvSpPr/>
            <p:nvPr/>
          </p:nvSpPr>
          <p:spPr>
            <a:xfrm>
              <a:off x="4931965" y="2776028"/>
              <a:ext cx="88156" cy="88156"/>
            </a:xfrm>
            <a:custGeom>
              <a:avLst/>
              <a:gdLst/>
              <a:ahLst/>
              <a:cxnLst/>
              <a:rect l="l" t="t" r="r" b="b"/>
              <a:pathLst>
                <a:path w="54417" h="54417" extrusionOk="0">
                  <a:moveTo>
                    <a:pt x="27220" y="13598"/>
                  </a:moveTo>
                  <a:cubicBezTo>
                    <a:pt x="34722" y="13598"/>
                    <a:pt x="40818" y="19695"/>
                    <a:pt x="40818" y="27196"/>
                  </a:cubicBezTo>
                  <a:cubicBezTo>
                    <a:pt x="40818" y="34698"/>
                    <a:pt x="34722" y="40818"/>
                    <a:pt x="27220" y="40818"/>
                  </a:cubicBezTo>
                  <a:cubicBezTo>
                    <a:pt x="19719" y="40818"/>
                    <a:pt x="13599" y="34698"/>
                    <a:pt x="13599" y="27196"/>
                  </a:cubicBezTo>
                  <a:cubicBezTo>
                    <a:pt x="13599" y="19695"/>
                    <a:pt x="19719" y="13598"/>
                    <a:pt x="27220" y="13598"/>
                  </a:cubicBezTo>
                  <a:close/>
                  <a:moveTo>
                    <a:pt x="27220" y="0"/>
                  </a:moveTo>
                  <a:cubicBezTo>
                    <a:pt x="12217" y="0"/>
                    <a:pt x="0" y="12193"/>
                    <a:pt x="0" y="27196"/>
                  </a:cubicBezTo>
                  <a:cubicBezTo>
                    <a:pt x="0" y="42199"/>
                    <a:pt x="12217" y="54416"/>
                    <a:pt x="27220" y="54416"/>
                  </a:cubicBezTo>
                  <a:cubicBezTo>
                    <a:pt x="42200" y="54416"/>
                    <a:pt x="54417" y="42199"/>
                    <a:pt x="54417" y="27196"/>
                  </a:cubicBezTo>
                  <a:cubicBezTo>
                    <a:pt x="54417" y="12193"/>
                    <a:pt x="42200" y="0"/>
                    <a:pt x="272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94" name="Google Shape;894;p52"/>
            <p:cNvSpPr/>
            <p:nvPr/>
          </p:nvSpPr>
          <p:spPr>
            <a:xfrm>
              <a:off x="4876913" y="2731971"/>
              <a:ext cx="198299" cy="198337"/>
            </a:xfrm>
            <a:custGeom>
              <a:avLst/>
              <a:gdLst/>
              <a:ahLst/>
              <a:cxnLst/>
              <a:rect l="l" t="t" r="r" b="b"/>
              <a:pathLst>
                <a:path w="122407" h="122430" extrusionOk="0">
                  <a:moveTo>
                    <a:pt x="61203" y="13622"/>
                  </a:moveTo>
                  <a:cubicBezTo>
                    <a:pt x="87447" y="13622"/>
                    <a:pt x="108785" y="34960"/>
                    <a:pt x="108785" y="61227"/>
                  </a:cubicBezTo>
                  <a:cubicBezTo>
                    <a:pt x="108785" y="74492"/>
                    <a:pt x="103307" y="86542"/>
                    <a:pt x="94496" y="95186"/>
                  </a:cubicBezTo>
                  <a:cubicBezTo>
                    <a:pt x="85661" y="86494"/>
                    <a:pt x="73873" y="81612"/>
                    <a:pt x="61203" y="81612"/>
                  </a:cubicBezTo>
                  <a:cubicBezTo>
                    <a:pt x="48510" y="81612"/>
                    <a:pt x="36722" y="86494"/>
                    <a:pt x="27887" y="95186"/>
                  </a:cubicBezTo>
                  <a:cubicBezTo>
                    <a:pt x="19076" y="86542"/>
                    <a:pt x="13598" y="74492"/>
                    <a:pt x="13598" y="61227"/>
                  </a:cubicBezTo>
                  <a:cubicBezTo>
                    <a:pt x="13598" y="34960"/>
                    <a:pt x="34936" y="13622"/>
                    <a:pt x="61203" y="13622"/>
                  </a:cubicBezTo>
                  <a:close/>
                  <a:moveTo>
                    <a:pt x="61203" y="95186"/>
                  </a:moveTo>
                  <a:cubicBezTo>
                    <a:pt x="69443" y="95186"/>
                    <a:pt x="77207" y="98092"/>
                    <a:pt x="83279" y="103331"/>
                  </a:cubicBezTo>
                  <a:cubicBezTo>
                    <a:pt x="76683" y="106831"/>
                    <a:pt x="69134" y="108784"/>
                    <a:pt x="61203" y="108784"/>
                  </a:cubicBezTo>
                  <a:cubicBezTo>
                    <a:pt x="53249" y="108784"/>
                    <a:pt x="45724" y="106831"/>
                    <a:pt x="39104" y="103331"/>
                  </a:cubicBezTo>
                  <a:cubicBezTo>
                    <a:pt x="45200" y="98092"/>
                    <a:pt x="52940" y="95186"/>
                    <a:pt x="61203" y="95186"/>
                  </a:cubicBezTo>
                  <a:close/>
                  <a:moveTo>
                    <a:pt x="61203" y="0"/>
                  </a:moveTo>
                  <a:cubicBezTo>
                    <a:pt x="27458" y="0"/>
                    <a:pt x="0" y="27458"/>
                    <a:pt x="0" y="61227"/>
                  </a:cubicBezTo>
                  <a:cubicBezTo>
                    <a:pt x="0" y="94924"/>
                    <a:pt x="27411" y="122430"/>
                    <a:pt x="61203" y="122430"/>
                  </a:cubicBezTo>
                  <a:cubicBezTo>
                    <a:pt x="94972" y="122430"/>
                    <a:pt x="122407" y="94900"/>
                    <a:pt x="122407" y="61203"/>
                  </a:cubicBezTo>
                  <a:cubicBezTo>
                    <a:pt x="122407" y="27458"/>
                    <a:pt x="94949" y="0"/>
                    <a:pt x="61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95" name="Google Shape;895;p52"/>
            <p:cNvSpPr/>
            <p:nvPr/>
          </p:nvSpPr>
          <p:spPr>
            <a:xfrm>
              <a:off x="4811327" y="2643470"/>
              <a:ext cx="330320" cy="375994"/>
            </a:xfrm>
            <a:custGeom>
              <a:avLst/>
              <a:gdLst/>
              <a:ahLst/>
              <a:cxnLst/>
              <a:rect l="l" t="t" r="r" b="b"/>
              <a:pathLst>
                <a:path w="203901" h="232095" extrusionOk="0">
                  <a:moveTo>
                    <a:pt x="101927" y="14694"/>
                  </a:moveTo>
                  <a:cubicBezTo>
                    <a:pt x="128956" y="31649"/>
                    <a:pt x="159391" y="40770"/>
                    <a:pt x="190302" y="41032"/>
                  </a:cubicBezTo>
                  <a:lnTo>
                    <a:pt x="190302" y="114881"/>
                  </a:lnTo>
                  <a:cubicBezTo>
                    <a:pt x="190302" y="166320"/>
                    <a:pt x="152366" y="210567"/>
                    <a:pt x="101927" y="218211"/>
                  </a:cubicBezTo>
                  <a:cubicBezTo>
                    <a:pt x="54202" y="211114"/>
                    <a:pt x="13527" y="168796"/>
                    <a:pt x="13527" y="114881"/>
                  </a:cubicBezTo>
                  <a:lnTo>
                    <a:pt x="13527" y="41032"/>
                  </a:lnTo>
                  <a:cubicBezTo>
                    <a:pt x="44462" y="40746"/>
                    <a:pt x="74897" y="31649"/>
                    <a:pt x="101927" y="14694"/>
                  </a:cubicBezTo>
                  <a:close/>
                  <a:moveTo>
                    <a:pt x="101930" y="0"/>
                  </a:moveTo>
                  <a:cubicBezTo>
                    <a:pt x="100623" y="0"/>
                    <a:pt x="99319" y="381"/>
                    <a:pt x="98188" y="1143"/>
                  </a:cubicBezTo>
                  <a:cubicBezTo>
                    <a:pt x="72039" y="18504"/>
                    <a:pt x="42271" y="27672"/>
                    <a:pt x="12074" y="27672"/>
                  </a:cubicBezTo>
                  <a:lnTo>
                    <a:pt x="6788" y="27672"/>
                  </a:lnTo>
                  <a:cubicBezTo>
                    <a:pt x="3025" y="27672"/>
                    <a:pt x="1" y="30697"/>
                    <a:pt x="1" y="34460"/>
                  </a:cubicBezTo>
                  <a:lnTo>
                    <a:pt x="1" y="115095"/>
                  </a:lnTo>
                  <a:cubicBezTo>
                    <a:pt x="1" y="175798"/>
                    <a:pt x="45891" y="224355"/>
                    <a:pt x="101045" y="232023"/>
                  </a:cubicBezTo>
                  <a:cubicBezTo>
                    <a:pt x="101355" y="232071"/>
                    <a:pt x="101688" y="232095"/>
                    <a:pt x="101998" y="232095"/>
                  </a:cubicBezTo>
                  <a:cubicBezTo>
                    <a:pt x="102331" y="232095"/>
                    <a:pt x="102641" y="232071"/>
                    <a:pt x="102951" y="232023"/>
                  </a:cubicBezTo>
                  <a:cubicBezTo>
                    <a:pt x="160891" y="223807"/>
                    <a:pt x="203900" y="173678"/>
                    <a:pt x="203900" y="115095"/>
                  </a:cubicBezTo>
                  <a:lnTo>
                    <a:pt x="203900" y="34460"/>
                  </a:lnTo>
                  <a:cubicBezTo>
                    <a:pt x="203900" y="30721"/>
                    <a:pt x="200876" y="27672"/>
                    <a:pt x="197113" y="27672"/>
                  </a:cubicBezTo>
                  <a:lnTo>
                    <a:pt x="191826" y="27672"/>
                  </a:lnTo>
                  <a:cubicBezTo>
                    <a:pt x="161629" y="27672"/>
                    <a:pt x="131838" y="18504"/>
                    <a:pt x="105689" y="1143"/>
                  </a:cubicBezTo>
                  <a:cubicBezTo>
                    <a:pt x="104546" y="381"/>
                    <a:pt x="103236" y="0"/>
                    <a:pt x="10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96" name="Google Shape;896;p52"/>
          <p:cNvGrpSpPr/>
          <p:nvPr/>
        </p:nvGrpSpPr>
        <p:grpSpPr>
          <a:xfrm>
            <a:off x="6417507" y="3861147"/>
            <a:ext cx="376073" cy="375918"/>
            <a:chOff x="6417507" y="3861147"/>
            <a:chExt cx="376073" cy="375918"/>
          </a:xfrm>
        </p:grpSpPr>
        <p:sp>
          <p:nvSpPr>
            <p:cNvPr id="897" name="Google Shape;897;p52"/>
            <p:cNvSpPr/>
            <p:nvPr/>
          </p:nvSpPr>
          <p:spPr>
            <a:xfrm>
              <a:off x="6417507" y="3861147"/>
              <a:ext cx="376073" cy="375918"/>
            </a:xfrm>
            <a:custGeom>
              <a:avLst/>
              <a:gdLst/>
              <a:ahLst/>
              <a:cxnLst/>
              <a:rect l="l" t="t" r="r" b="b"/>
              <a:pathLst>
                <a:path w="232144" h="232048" extrusionOk="0">
                  <a:moveTo>
                    <a:pt x="81993" y="19481"/>
                  </a:moveTo>
                  <a:lnTo>
                    <a:pt x="81993" y="27149"/>
                  </a:lnTo>
                  <a:lnTo>
                    <a:pt x="70443" y="27149"/>
                  </a:lnTo>
                  <a:lnTo>
                    <a:pt x="81993" y="19481"/>
                  </a:lnTo>
                  <a:close/>
                  <a:moveTo>
                    <a:pt x="41175" y="68419"/>
                  </a:moveTo>
                  <a:lnTo>
                    <a:pt x="41175" y="191278"/>
                  </a:lnTo>
                  <a:lnTo>
                    <a:pt x="27125" y="191278"/>
                  </a:lnTo>
                  <a:lnTo>
                    <a:pt x="27125" y="68419"/>
                  </a:lnTo>
                  <a:close/>
                  <a:moveTo>
                    <a:pt x="177632" y="13599"/>
                  </a:moveTo>
                  <a:lnTo>
                    <a:pt x="177632" y="191278"/>
                  </a:lnTo>
                  <a:lnTo>
                    <a:pt x="54773" y="191278"/>
                  </a:lnTo>
                  <a:lnTo>
                    <a:pt x="54773" y="40795"/>
                  </a:lnTo>
                  <a:lnTo>
                    <a:pt x="88780" y="40795"/>
                  </a:lnTo>
                  <a:cubicBezTo>
                    <a:pt x="92519" y="40795"/>
                    <a:pt x="95568" y="37747"/>
                    <a:pt x="95568" y="34008"/>
                  </a:cubicBezTo>
                  <a:lnTo>
                    <a:pt x="95568" y="13599"/>
                  </a:lnTo>
                  <a:close/>
                  <a:moveTo>
                    <a:pt x="204805" y="68419"/>
                  </a:moveTo>
                  <a:lnTo>
                    <a:pt x="204805" y="191278"/>
                  </a:lnTo>
                  <a:lnTo>
                    <a:pt x="191207" y="191278"/>
                  </a:lnTo>
                  <a:lnTo>
                    <a:pt x="191207" y="68419"/>
                  </a:lnTo>
                  <a:close/>
                  <a:moveTo>
                    <a:pt x="216998" y="204399"/>
                  </a:moveTo>
                  <a:cubicBezTo>
                    <a:pt x="214188" y="212306"/>
                    <a:pt x="206615" y="217997"/>
                    <a:pt x="197756" y="217997"/>
                  </a:cubicBezTo>
                  <a:lnTo>
                    <a:pt x="34174" y="217997"/>
                  </a:lnTo>
                  <a:cubicBezTo>
                    <a:pt x="25315" y="217997"/>
                    <a:pt x="17504" y="212234"/>
                    <a:pt x="14575" y="204399"/>
                  </a:cubicBezTo>
                  <a:close/>
                  <a:moveTo>
                    <a:pt x="88804" y="1"/>
                  </a:moveTo>
                  <a:cubicBezTo>
                    <a:pt x="87423" y="1"/>
                    <a:pt x="86089" y="429"/>
                    <a:pt x="85018" y="1144"/>
                  </a:cubicBezTo>
                  <a:lnTo>
                    <a:pt x="44247" y="28340"/>
                  </a:lnTo>
                  <a:cubicBezTo>
                    <a:pt x="42414" y="29554"/>
                    <a:pt x="41271" y="31626"/>
                    <a:pt x="41223" y="33912"/>
                  </a:cubicBezTo>
                  <a:lnTo>
                    <a:pt x="41223" y="33960"/>
                  </a:lnTo>
                  <a:lnTo>
                    <a:pt x="41223" y="54798"/>
                  </a:lnTo>
                  <a:lnTo>
                    <a:pt x="20385" y="54798"/>
                  </a:lnTo>
                  <a:cubicBezTo>
                    <a:pt x="16646" y="54798"/>
                    <a:pt x="13598" y="57846"/>
                    <a:pt x="13598" y="61585"/>
                  </a:cubicBezTo>
                  <a:lnTo>
                    <a:pt x="13598" y="191230"/>
                  </a:lnTo>
                  <a:lnTo>
                    <a:pt x="6811" y="191230"/>
                  </a:lnTo>
                  <a:cubicBezTo>
                    <a:pt x="3096" y="191230"/>
                    <a:pt x="24" y="194231"/>
                    <a:pt x="24" y="197993"/>
                  </a:cubicBezTo>
                  <a:cubicBezTo>
                    <a:pt x="0" y="216807"/>
                    <a:pt x="15670" y="232048"/>
                    <a:pt x="34483" y="232048"/>
                  </a:cubicBezTo>
                  <a:lnTo>
                    <a:pt x="198113" y="232048"/>
                  </a:lnTo>
                  <a:cubicBezTo>
                    <a:pt x="216855" y="232048"/>
                    <a:pt x="232144" y="216783"/>
                    <a:pt x="232096" y="197993"/>
                  </a:cubicBezTo>
                  <a:cubicBezTo>
                    <a:pt x="232025" y="194278"/>
                    <a:pt x="228952" y="191278"/>
                    <a:pt x="225237" y="191278"/>
                  </a:cubicBezTo>
                  <a:lnTo>
                    <a:pt x="218426" y="191278"/>
                  </a:lnTo>
                  <a:lnTo>
                    <a:pt x="218426" y="61632"/>
                  </a:lnTo>
                  <a:cubicBezTo>
                    <a:pt x="218426" y="57870"/>
                    <a:pt x="215378" y="54845"/>
                    <a:pt x="211639" y="54845"/>
                  </a:cubicBezTo>
                  <a:lnTo>
                    <a:pt x="191230" y="54845"/>
                  </a:lnTo>
                  <a:lnTo>
                    <a:pt x="191230" y="6788"/>
                  </a:lnTo>
                  <a:cubicBezTo>
                    <a:pt x="191230" y="3049"/>
                    <a:pt x="188206" y="1"/>
                    <a:pt x="184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98" name="Google Shape;898;p52"/>
            <p:cNvSpPr/>
            <p:nvPr/>
          </p:nvSpPr>
          <p:spPr>
            <a:xfrm>
              <a:off x="6593351" y="3994053"/>
              <a:ext cx="90161" cy="21992"/>
            </a:xfrm>
            <a:custGeom>
              <a:avLst/>
              <a:gdLst/>
              <a:ahLst/>
              <a:cxnLst/>
              <a:rect l="l" t="t" r="r" b="b"/>
              <a:pathLst>
                <a:path w="55655" h="13575" extrusionOk="0">
                  <a:moveTo>
                    <a:pt x="7383" y="0"/>
                  </a:moveTo>
                  <a:cubicBezTo>
                    <a:pt x="3906" y="0"/>
                    <a:pt x="834" y="2572"/>
                    <a:pt x="453" y="6025"/>
                  </a:cubicBezTo>
                  <a:cubicBezTo>
                    <a:pt x="0" y="10098"/>
                    <a:pt x="3215" y="13574"/>
                    <a:pt x="7192" y="13574"/>
                  </a:cubicBezTo>
                  <a:lnTo>
                    <a:pt x="48272" y="13574"/>
                  </a:lnTo>
                  <a:cubicBezTo>
                    <a:pt x="51773" y="13574"/>
                    <a:pt x="54821" y="11026"/>
                    <a:pt x="55226" y="7573"/>
                  </a:cubicBezTo>
                  <a:cubicBezTo>
                    <a:pt x="55655" y="3453"/>
                    <a:pt x="52488" y="0"/>
                    <a:pt x="48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99" name="Google Shape;899;p52"/>
            <p:cNvSpPr/>
            <p:nvPr/>
          </p:nvSpPr>
          <p:spPr>
            <a:xfrm>
              <a:off x="6527265" y="4038111"/>
              <a:ext cx="156247" cy="21992"/>
            </a:xfrm>
            <a:custGeom>
              <a:avLst/>
              <a:gdLst/>
              <a:ahLst/>
              <a:cxnLst/>
              <a:rect l="l" t="t" r="r" b="b"/>
              <a:pathLst>
                <a:path w="96449" h="13575" extrusionOk="0">
                  <a:moveTo>
                    <a:pt x="7383" y="0"/>
                  </a:moveTo>
                  <a:cubicBezTo>
                    <a:pt x="3906" y="0"/>
                    <a:pt x="834" y="2548"/>
                    <a:pt x="453" y="6001"/>
                  </a:cubicBezTo>
                  <a:cubicBezTo>
                    <a:pt x="0" y="10121"/>
                    <a:pt x="3191" y="13574"/>
                    <a:pt x="7216" y="13574"/>
                  </a:cubicBezTo>
                  <a:lnTo>
                    <a:pt x="89066" y="13574"/>
                  </a:lnTo>
                  <a:cubicBezTo>
                    <a:pt x="92543" y="13574"/>
                    <a:pt x="95615" y="11002"/>
                    <a:pt x="95996" y="7549"/>
                  </a:cubicBezTo>
                  <a:cubicBezTo>
                    <a:pt x="96449" y="3453"/>
                    <a:pt x="93282" y="0"/>
                    <a:pt x="892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00" name="Google Shape;900;p52"/>
            <p:cNvSpPr/>
            <p:nvPr/>
          </p:nvSpPr>
          <p:spPr>
            <a:xfrm>
              <a:off x="6527375" y="4082876"/>
              <a:ext cx="138199" cy="66094"/>
            </a:xfrm>
            <a:custGeom>
              <a:avLst/>
              <a:gdLst/>
              <a:ahLst/>
              <a:cxnLst/>
              <a:rect l="l" t="t" r="r" b="b"/>
              <a:pathLst>
                <a:path w="85308" h="40799" extrusionOk="0">
                  <a:moveTo>
                    <a:pt x="34560" y="0"/>
                  </a:moveTo>
                  <a:cubicBezTo>
                    <a:pt x="32791" y="0"/>
                    <a:pt x="31050" y="685"/>
                    <a:pt x="29748" y="1969"/>
                  </a:cubicBezTo>
                  <a:lnTo>
                    <a:pt x="528" y="31189"/>
                  </a:lnTo>
                  <a:cubicBezTo>
                    <a:pt x="337" y="31379"/>
                    <a:pt x="194" y="31665"/>
                    <a:pt x="194" y="31951"/>
                  </a:cubicBezTo>
                  <a:cubicBezTo>
                    <a:pt x="0" y="37848"/>
                    <a:pt x="3676" y="40797"/>
                    <a:pt x="7346" y="40797"/>
                  </a:cubicBezTo>
                  <a:cubicBezTo>
                    <a:pt x="9086" y="40797"/>
                    <a:pt x="10824" y="40134"/>
                    <a:pt x="12149" y="38809"/>
                  </a:cubicBezTo>
                  <a:lnTo>
                    <a:pt x="27748" y="23211"/>
                  </a:lnTo>
                  <a:lnTo>
                    <a:pt x="27748" y="35594"/>
                  </a:lnTo>
                  <a:cubicBezTo>
                    <a:pt x="27748" y="35737"/>
                    <a:pt x="27771" y="35904"/>
                    <a:pt x="27819" y="36071"/>
                  </a:cubicBezTo>
                  <a:cubicBezTo>
                    <a:pt x="29266" y="39305"/>
                    <a:pt x="31937" y="40798"/>
                    <a:pt x="34541" y="40798"/>
                  </a:cubicBezTo>
                  <a:cubicBezTo>
                    <a:pt x="36309" y="40798"/>
                    <a:pt x="38045" y="40109"/>
                    <a:pt x="39345" y="38809"/>
                  </a:cubicBezTo>
                  <a:lnTo>
                    <a:pt x="48133" y="30022"/>
                  </a:lnTo>
                  <a:lnTo>
                    <a:pt x="58587" y="40453"/>
                  </a:lnTo>
                  <a:cubicBezTo>
                    <a:pt x="58778" y="40667"/>
                    <a:pt x="59087" y="40786"/>
                    <a:pt x="59349" y="40786"/>
                  </a:cubicBezTo>
                  <a:lnTo>
                    <a:pt x="78139" y="40786"/>
                  </a:lnTo>
                  <a:cubicBezTo>
                    <a:pt x="78449" y="40786"/>
                    <a:pt x="78711" y="40691"/>
                    <a:pt x="78925" y="40500"/>
                  </a:cubicBezTo>
                  <a:cubicBezTo>
                    <a:pt x="85307" y="34547"/>
                    <a:pt x="81211" y="27188"/>
                    <a:pt x="75377" y="27188"/>
                  </a:cubicBezTo>
                  <a:lnTo>
                    <a:pt x="64565" y="27188"/>
                  </a:lnTo>
                  <a:lnTo>
                    <a:pt x="52967" y="15590"/>
                  </a:lnTo>
                  <a:cubicBezTo>
                    <a:pt x="51633" y="14257"/>
                    <a:pt x="49889" y="13590"/>
                    <a:pt x="48148" y="13590"/>
                  </a:cubicBezTo>
                  <a:cubicBezTo>
                    <a:pt x="46406" y="13590"/>
                    <a:pt x="44668" y="14257"/>
                    <a:pt x="43346" y="15590"/>
                  </a:cubicBezTo>
                  <a:lnTo>
                    <a:pt x="41346" y="17567"/>
                  </a:lnTo>
                  <a:lnTo>
                    <a:pt x="41346" y="5183"/>
                  </a:lnTo>
                  <a:cubicBezTo>
                    <a:pt x="41346" y="5017"/>
                    <a:pt x="41322" y="4874"/>
                    <a:pt x="41250" y="4707"/>
                  </a:cubicBezTo>
                  <a:cubicBezTo>
                    <a:pt x="39820" y="1477"/>
                    <a:pt x="37158" y="0"/>
                    <a:pt x="34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901" name="Google Shape;901;p52"/>
          <p:cNvGrpSpPr/>
          <p:nvPr/>
        </p:nvGrpSpPr>
        <p:grpSpPr>
          <a:xfrm>
            <a:off x="4788410" y="3905899"/>
            <a:ext cx="376036" cy="286375"/>
            <a:chOff x="4788410" y="3905899"/>
            <a:chExt cx="376036" cy="286375"/>
          </a:xfrm>
        </p:grpSpPr>
        <p:sp>
          <p:nvSpPr>
            <p:cNvPr id="902" name="Google Shape;902;p52"/>
            <p:cNvSpPr/>
            <p:nvPr/>
          </p:nvSpPr>
          <p:spPr>
            <a:xfrm>
              <a:off x="4788410" y="3905899"/>
              <a:ext cx="376036" cy="286375"/>
            </a:xfrm>
            <a:custGeom>
              <a:avLst/>
              <a:gdLst/>
              <a:ahLst/>
              <a:cxnLst/>
              <a:rect l="l" t="t" r="r" b="b"/>
              <a:pathLst>
                <a:path w="232121" h="176775" extrusionOk="0">
                  <a:moveTo>
                    <a:pt x="204901" y="13598"/>
                  </a:moveTo>
                  <a:lnTo>
                    <a:pt x="204901" y="135980"/>
                  </a:lnTo>
                  <a:lnTo>
                    <a:pt x="27197" y="135980"/>
                  </a:lnTo>
                  <a:lnTo>
                    <a:pt x="27197" y="13598"/>
                  </a:lnTo>
                  <a:close/>
                  <a:moveTo>
                    <a:pt x="217070" y="149126"/>
                  </a:moveTo>
                  <a:cubicBezTo>
                    <a:pt x="214260" y="157056"/>
                    <a:pt x="206710" y="162724"/>
                    <a:pt x="197828" y="162724"/>
                  </a:cubicBezTo>
                  <a:lnTo>
                    <a:pt x="33817" y="162724"/>
                  </a:lnTo>
                  <a:cubicBezTo>
                    <a:pt x="24935" y="162724"/>
                    <a:pt x="17385" y="157032"/>
                    <a:pt x="14575" y="149126"/>
                  </a:cubicBezTo>
                  <a:close/>
                  <a:moveTo>
                    <a:pt x="20410" y="0"/>
                  </a:moveTo>
                  <a:cubicBezTo>
                    <a:pt x="16671" y="0"/>
                    <a:pt x="13623" y="3049"/>
                    <a:pt x="13623" y="6788"/>
                  </a:cubicBezTo>
                  <a:lnTo>
                    <a:pt x="13623" y="135980"/>
                  </a:lnTo>
                  <a:lnTo>
                    <a:pt x="6812" y="135980"/>
                  </a:lnTo>
                  <a:cubicBezTo>
                    <a:pt x="3097" y="135980"/>
                    <a:pt x="25" y="139005"/>
                    <a:pt x="25" y="142720"/>
                  </a:cubicBezTo>
                  <a:cubicBezTo>
                    <a:pt x="1" y="161509"/>
                    <a:pt x="15266" y="176774"/>
                    <a:pt x="34032" y="176774"/>
                  </a:cubicBezTo>
                  <a:lnTo>
                    <a:pt x="198113" y="176774"/>
                  </a:lnTo>
                  <a:cubicBezTo>
                    <a:pt x="216855" y="176774"/>
                    <a:pt x="232121" y="161509"/>
                    <a:pt x="232097" y="142720"/>
                  </a:cubicBezTo>
                  <a:cubicBezTo>
                    <a:pt x="232097" y="139005"/>
                    <a:pt x="229025" y="135980"/>
                    <a:pt x="225286" y="135980"/>
                  </a:cubicBezTo>
                  <a:lnTo>
                    <a:pt x="218499" y="135980"/>
                  </a:lnTo>
                  <a:lnTo>
                    <a:pt x="218499" y="6788"/>
                  </a:lnTo>
                  <a:cubicBezTo>
                    <a:pt x="218499" y="3049"/>
                    <a:pt x="215450" y="0"/>
                    <a:pt x="2117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03" name="Google Shape;903;p52"/>
            <p:cNvSpPr/>
            <p:nvPr/>
          </p:nvSpPr>
          <p:spPr>
            <a:xfrm>
              <a:off x="4876218" y="3949918"/>
              <a:ext cx="177853" cy="132127"/>
            </a:xfrm>
            <a:custGeom>
              <a:avLst/>
              <a:gdLst/>
              <a:ahLst/>
              <a:cxnLst/>
              <a:rect l="l" t="t" r="r" b="b"/>
              <a:pathLst>
                <a:path w="109786" h="81560" extrusionOk="0">
                  <a:moveTo>
                    <a:pt x="92996" y="27220"/>
                  </a:moveTo>
                  <a:lnTo>
                    <a:pt x="83923" y="54440"/>
                  </a:lnTo>
                  <a:lnTo>
                    <a:pt x="39747" y="54440"/>
                  </a:lnTo>
                  <a:lnTo>
                    <a:pt x="32960" y="27220"/>
                  </a:lnTo>
                  <a:close/>
                  <a:moveTo>
                    <a:pt x="7383" y="1"/>
                  </a:moveTo>
                  <a:cubicBezTo>
                    <a:pt x="3906" y="1"/>
                    <a:pt x="834" y="2573"/>
                    <a:pt x="453" y="6026"/>
                  </a:cubicBezTo>
                  <a:cubicBezTo>
                    <a:pt x="1" y="10122"/>
                    <a:pt x="3192" y="13575"/>
                    <a:pt x="7216" y="13575"/>
                  </a:cubicBezTo>
                  <a:lnTo>
                    <a:pt x="15718" y="13575"/>
                  </a:lnTo>
                  <a:cubicBezTo>
                    <a:pt x="16552" y="16980"/>
                    <a:pt x="26577" y="57036"/>
                    <a:pt x="28054" y="62823"/>
                  </a:cubicBezTo>
                  <a:cubicBezTo>
                    <a:pt x="28792" y="65847"/>
                    <a:pt x="31531" y="67967"/>
                    <a:pt x="34651" y="67967"/>
                  </a:cubicBezTo>
                  <a:lnTo>
                    <a:pt x="41438" y="67967"/>
                  </a:lnTo>
                  <a:lnTo>
                    <a:pt x="41438" y="74587"/>
                  </a:lnTo>
                  <a:cubicBezTo>
                    <a:pt x="41438" y="78064"/>
                    <a:pt x="44010" y="81136"/>
                    <a:pt x="47463" y="81517"/>
                  </a:cubicBezTo>
                  <a:cubicBezTo>
                    <a:pt x="47724" y="81546"/>
                    <a:pt x="47982" y="81560"/>
                    <a:pt x="48236" y="81560"/>
                  </a:cubicBezTo>
                  <a:cubicBezTo>
                    <a:pt x="51985" y="81560"/>
                    <a:pt x="55012" y="78522"/>
                    <a:pt x="55012" y="74754"/>
                  </a:cubicBezTo>
                  <a:lnTo>
                    <a:pt x="55012" y="67967"/>
                  </a:lnTo>
                  <a:lnTo>
                    <a:pt x="68610" y="67967"/>
                  </a:lnTo>
                  <a:lnTo>
                    <a:pt x="68610" y="74587"/>
                  </a:lnTo>
                  <a:cubicBezTo>
                    <a:pt x="68610" y="78064"/>
                    <a:pt x="71182" y="81136"/>
                    <a:pt x="74635" y="81517"/>
                  </a:cubicBezTo>
                  <a:cubicBezTo>
                    <a:pt x="74896" y="81546"/>
                    <a:pt x="75154" y="81560"/>
                    <a:pt x="75409" y="81560"/>
                  </a:cubicBezTo>
                  <a:cubicBezTo>
                    <a:pt x="79157" y="81560"/>
                    <a:pt x="82184" y="78522"/>
                    <a:pt x="82184" y="74754"/>
                  </a:cubicBezTo>
                  <a:lnTo>
                    <a:pt x="82184" y="67967"/>
                  </a:lnTo>
                  <a:lnTo>
                    <a:pt x="88971" y="67967"/>
                  </a:lnTo>
                  <a:cubicBezTo>
                    <a:pt x="91901" y="67967"/>
                    <a:pt x="94520" y="66109"/>
                    <a:pt x="95449" y="63323"/>
                  </a:cubicBezTo>
                  <a:lnTo>
                    <a:pt x="109047" y="22553"/>
                  </a:lnTo>
                  <a:cubicBezTo>
                    <a:pt x="109785" y="20505"/>
                    <a:pt x="109428" y="18242"/>
                    <a:pt x="108142" y="16456"/>
                  </a:cubicBezTo>
                  <a:cubicBezTo>
                    <a:pt x="106880" y="14670"/>
                    <a:pt x="104808" y="13622"/>
                    <a:pt x="102641" y="13622"/>
                  </a:cubicBezTo>
                  <a:lnTo>
                    <a:pt x="29530" y="13622"/>
                  </a:lnTo>
                  <a:lnTo>
                    <a:pt x="27411" y="5168"/>
                  </a:lnTo>
                  <a:cubicBezTo>
                    <a:pt x="26673" y="2120"/>
                    <a:pt x="23934" y="1"/>
                    <a:pt x="20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904" name="Google Shape;904;p52"/>
          <p:cNvGrpSpPr/>
          <p:nvPr/>
        </p:nvGrpSpPr>
        <p:grpSpPr>
          <a:xfrm>
            <a:off x="3973997" y="2655275"/>
            <a:ext cx="375882" cy="352423"/>
            <a:chOff x="3973997" y="2655275"/>
            <a:chExt cx="375882" cy="352423"/>
          </a:xfrm>
        </p:grpSpPr>
        <p:sp>
          <p:nvSpPr>
            <p:cNvPr id="905" name="Google Shape;905;p52"/>
            <p:cNvSpPr/>
            <p:nvPr/>
          </p:nvSpPr>
          <p:spPr>
            <a:xfrm>
              <a:off x="3973997" y="2655275"/>
              <a:ext cx="375882" cy="352423"/>
            </a:xfrm>
            <a:custGeom>
              <a:avLst/>
              <a:gdLst/>
              <a:ahLst/>
              <a:cxnLst/>
              <a:rect l="l" t="t" r="r" b="b"/>
              <a:pathLst>
                <a:path w="232026" h="217545" extrusionOk="0">
                  <a:moveTo>
                    <a:pt x="218451" y="13598"/>
                  </a:moveTo>
                  <a:lnTo>
                    <a:pt x="218451" y="27196"/>
                  </a:lnTo>
                  <a:lnTo>
                    <a:pt x="40771" y="27196"/>
                  </a:lnTo>
                  <a:lnTo>
                    <a:pt x="40771" y="13598"/>
                  </a:lnTo>
                  <a:close/>
                  <a:moveTo>
                    <a:pt x="218427" y="40794"/>
                  </a:moveTo>
                  <a:lnTo>
                    <a:pt x="218427" y="122406"/>
                  </a:lnTo>
                  <a:lnTo>
                    <a:pt x="204377" y="122406"/>
                  </a:lnTo>
                  <a:lnTo>
                    <a:pt x="204377" y="122382"/>
                  </a:lnTo>
                  <a:lnTo>
                    <a:pt x="204377" y="88375"/>
                  </a:lnTo>
                  <a:cubicBezTo>
                    <a:pt x="204377" y="84637"/>
                    <a:pt x="201352" y="81588"/>
                    <a:pt x="197590" y="81588"/>
                  </a:cubicBezTo>
                  <a:lnTo>
                    <a:pt x="40748" y="81588"/>
                  </a:lnTo>
                  <a:lnTo>
                    <a:pt x="40748" y="40794"/>
                  </a:lnTo>
                  <a:close/>
                  <a:moveTo>
                    <a:pt x="13575" y="137671"/>
                  </a:moveTo>
                  <a:cubicBezTo>
                    <a:pt x="22577" y="142148"/>
                    <a:pt x="28983" y="153817"/>
                    <a:pt x="32651" y="163176"/>
                  </a:cubicBezTo>
                  <a:lnTo>
                    <a:pt x="13575" y="163176"/>
                  </a:lnTo>
                  <a:lnTo>
                    <a:pt x="13575" y="137671"/>
                  </a:lnTo>
                  <a:close/>
                  <a:moveTo>
                    <a:pt x="37223" y="142577"/>
                  </a:moveTo>
                  <a:lnTo>
                    <a:pt x="37223" y="142577"/>
                  </a:lnTo>
                  <a:cubicBezTo>
                    <a:pt x="47749" y="147316"/>
                    <a:pt x="56941" y="154436"/>
                    <a:pt x="64205" y="163176"/>
                  </a:cubicBezTo>
                  <a:lnTo>
                    <a:pt x="46868" y="163176"/>
                  </a:lnTo>
                  <a:cubicBezTo>
                    <a:pt x="44463" y="156008"/>
                    <a:pt x="41319" y="148888"/>
                    <a:pt x="37223" y="142577"/>
                  </a:cubicBezTo>
                  <a:close/>
                  <a:moveTo>
                    <a:pt x="36913" y="176751"/>
                  </a:moveTo>
                  <a:cubicBezTo>
                    <a:pt x="38961" y="185181"/>
                    <a:pt x="40200" y="194373"/>
                    <a:pt x="40629" y="203970"/>
                  </a:cubicBezTo>
                  <a:lnTo>
                    <a:pt x="13575" y="203970"/>
                  </a:lnTo>
                  <a:lnTo>
                    <a:pt x="13575" y="176751"/>
                  </a:lnTo>
                  <a:close/>
                  <a:moveTo>
                    <a:pt x="73135" y="176751"/>
                  </a:moveTo>
                  <a:cubicBezTo>
                    <a:pt x="77398" y="185062"/>
                    <a:pt x="80137" y="194254"/>
                    <a:pt x="81018" y="203970"/>
                  </a:cubicBezTo>
                  <a:lnTo>
                    <a:pt x="53988" y="203970"/>
                  </a:lnTo>
                  <a:cubicBezTo>
                    <a:pt x="53607" y="194492"/>
                    <a:pt x="52464" y="185371"/>
                    <a:pt x="50607" y="176751"/>
                  </a:cubicBezTo>
                  <a:close/>
                  <a:moveTo>
                    <a:pt x="190803" y="95186"/>
                  </a:moveTo>
                  <a:lnTo>
                    <a:pt x="190803" y="203970"/>
                  </a:lnTo>
                  <a:lnTo>
                    <a:pt x="94902" y="203970"/>
                  </a:lnTo>
                  <a:cubicBezTo>
                    <a:pt x="91568" y="160438"/>
                    <a:pt x="56703" y="125954"/>
                    <a:pt x="13575" y="122644"/>
                  </a:cubicBezTo>
                  <a:lnTo>
                    <a:pt x="13575" y="95186"/>
                  </a:lnTo>
                  <a:close/>
                  <a:moveTo>
                    <a:pt x="33960" y="0"/>
                  </a:moveTo>
                  <a:cubicBezTo>
                    <a:pt x="30198" y="0"/>
                    <a:pt x="27173" y="3025"/>
                    <a:pt x="27173" y="6787"/>
                  </a:cubicBezTo>
                  <a:lnTo>
                    <a:pt x="27173" y="81588"/>
                  </a:lnTo>
                  <a:lnTo>
                    <a:pt x="6788" y="81588"/>
                  </a:lnTo>
                  <a:cubicBezTo>
                    <a:pt x="3025" y="81588"/>
                    <a:pt x="1" y="84637"/>
                    <a:pt x="1" y="88375"/>
                  </a:cubicBezTo>
                  <a:lnTo>
                    <a:pt x="1" y="210757"/>
                  </a:lnTo>
                  <a:cubicBezTo>
                    <a:pt x="1" y="214496"/>
                    <a:pt x="3025" y="217545"/>
                    <a:pt x="6788" y="217545"/>
                  </a:cubicBezTo>
                  <a:lnTo>
                    <a:pt x="197614" y="217545"/>
                  </a:lnTo>
                  <a:cubicBezTo>
                    <a:pt x="201376" y="217545"/>
                    <a:pt x="204401" y="214496"/>
                    <a:pt x="204401" y="210757"/>
                  </a:cubicBezTo>
                  <a:lnTo>
                    <a:pt x="204401" y="135980"/>
                  </a:lnTo>
                  <a:lnTo>
                    <a:pt x="225238" y="135980"/>
                  </a:lnTo>
                  <a:cubicBezTo>
                    <a:pt x="229001" y="135980"/>
                    <a:pt x="232026" y="132932"/>
                    <a:pt x="232026" y="129193"/>
                  </a:cubicBezTo>
                  <a:lnTo>
                    <a:pt x="232026" y="6811"/>
                  </a:lnTo>
                  <a:cubicBezTo>
                    <a:pt x="232026" y="3025"/>
                    <a:pt x="229001" y="0"/>
                    <a:pt x="225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06" name="Google Shape;906;p52"/>
            <p:cNvSpPr/>
            <p:nvPr/>
          </p:nvSpPr>
          <p:spPr>
            <a:xfrm>
              <a:off x="4083062" y="2831466"/>
              <a:ext cx="45371" cy="21992"/>
            </a:xfrm>
            <a:custGeom>
              <a:avLst/>
              <a:gdLst/>
              <a:ahLst/>
              <a:cxnLst/>
              <a:rect l="l" t="t" r="r" b="b"/>
              <a:pathLst>
                <a:path w="28007" h="13575" extrusionOk="0">
                  <a:moveTo>
                    <a:pt x="7383" y="1"/>
                  </a:moveTo>
                  <a:cubicBezTo>
                    <a:pt x="3906" y="1"/>
                    <a:pt x="834" y="2572"/>
                    <a:pt x="453" y="6026"/>
                  </a:cubicBezTo>
                  <a:cubicBezTo>
                    <a:pt x="1" y="10122"/>
                    <a:pt x="3192" y="13575"/>
                    <a:pt x="7216" y="13575"/>
                  </a:cubicBezTo>
                  <a:lnTo>
                    <a:pt x="20624" y="13575"/>
                  </a:lnTo>
                  <a:cubicBezTo>
                    <a:pt x="24125" y="13575"/>
                    <a:pt x="27173" y="11027"/>
                    <a:pt x="27578" y="7573"/>
                  </a:cubicBezTo>
                  <a:cubicBezTo>
                    <a:pt x="28006" y="3477"/>
                    <a:pt x="24791" y="1"/>
                    <a:pt x="20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07" name="Google Shape;907;p52"/>
            <p:cNvSpPr/>
            <p:nvPr/>
          </p:nvSpPr>
          <p:spPr>
            <a:xfrm>
              <a:off x="4149844" y="2831466"/>
              <a:ext cx="45410" cy="21992"/>
            </a:xfrm>
            <a:custGeom>
              <a:avLst/>
              <a:gdLst/>
              <a:ahLst/>
              <a:cxnLst/>
              <a:rect l="l" t="t" r="r" b="b"/>
              <a:pathLst>
                <a:path w="28031" h="13575" extrusionOk="0">
                  <a:moveTo>
                    <a:pt x="7383" y="1"/>
                  </a:moveTo>
                  <a:cubicBezTo>
                    <a:pt x="3906" y="1"/>
                    <a:pt x="834" y="2572"/>
                    <a:pt x="453" y="6026"/>
                  </a:cubicBezTo>
                  <a:cubicBezTo>
                    <a:pt x="0" y="10122"/>
                    <a:pt x="3192" y="13575"/>
                    <a:pt x="7216" y="13575"/>
                  </a:cubicBezTo>
                  <a:lnTo>
                    <a:pt x="20814" y="13575"/>
                  </a:lnTo>
                  <a:cubicBezTo>
                    <a:pt x="24839" y="13575"/>
                    <a:pt x="28030" y="10098"/>
                    <a:pt x="27578" y="6026"/>
                  </a:cubicBezTo>
                  <a:cubicBezTo>
                    <a:pt x="27220" y="2572"/>
                    <a:pt x="24148" y="1"/>
                    <a:pt x="20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08" name="Google Shape;908;p52"/>
            <p:cNvSpPr/>
            <p:nvPr/>
          </p:nvSpPr>
          <p:spPr>
            <a:xfrm>
              <a:off x="4215969" y="2831466"/>
              <a:ext cx="45371" cy="21992"/>
            </a:xfrm>
            <a:custGeom>
              <a:avLst/>
              <a:gdLst/>
              <a:ahLst/>
              <a:cxnLst/>
              <a:rect l="l" t="t" r="r" b="b"/>
              <a:pathLst>
                <a:path w="28007" h="13575" extrusionOk="0">
                  <a:moveTo>
                    <a:pt x="7383" y="1"/>
                  </a:moveTo>
                  <a:cubicBezTo>
                    <a:pt x="3906" y="1"/>
                    <a:pt x="834" y="2572"/>
                    <a:pt x="453" y="6026"/>
                  </a:cubicBezTo>
                  <a:cubicBezTo>
                    <a:pt x="0" y="10122"/>
                    <a:pt x="3192" y="13575"/>
                    <a:pt x="7216" y="13575"/>
                  </a:cubicBezTo>
                  <a:lnTo>
                    <a:pt x="20648" y="13575"/>
                  </a:lnTo>
                  <a:cubicBezTo>
                    <a:pt x="24125" y="13575"/>
                    <a:pt x="27197" y="11027"/>
                    <a:pt x="27578" y="7573"/>
                  </a:cubicBezTo>
                  <a:cubicBezTo>
                    <a:pt x="28006" y="3477"/>
                    <a:pt x="24839" y="1"/>
                    <a:pt x="20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09" name="Google Shape;909;p52"/>
            <p:cNvSpPr/>
            <p:nvPr/>
          </p:nvSpPr>
          <p:spPr>
            <a:xfrm>
              <a:off x="4172953" y="2897592"/>
              <a:ext cx="88117" cy="66088"/>
            </a:xfrm>
            <a:custGeom>
              <a:avLst/>
              <a:gdLst/>
              <a:ahLst/>
              <a:cxnLst/>
              <a:rect l="l" t="t" r="r" b="b"/>
              <a:pathLst>
                <a:path w="54393" h="40795" extrusionOk="0">
                  <a:moveTo>
                    <a:pt x="40794" y="13575"/>
                  </a:moveTo>
                  <a:lnTo>
                    <a:pt x="40794" y="27173"/>
                  </a:lnTo>
                  <a:lnTo>
                    <a:pt x="13575" y="27173"/>
                  </a:lnTo>
                  <a:lnTo>
                    <a:pt x="13575" y="13575"/>
                  </a:lnTo>
                  <a:close/>
                  <a:moveTo>
                    <a:pt x="6787" y="0"/>
                  </a:moveTo>
                  <a:cubicBezTo>
                    <a:pt x="3049" y="0"/>
                    <a:pt x="0" y="3049"/>
                    <a:pt x="0" y="6787"/>
                  </a:cubicBezTo>
                  <a:lnTo>
                    <a:pt x="0" y="34007"/>
                  </a:lnTo>
                  <a:cubicBezTo>
                    <a:pt x="0" y="37746"/>
                    <a:pt x="3049" y="40794"/>
                    <a:pt x="6787" y="40794"/>
                  </a:cubicBezTo>
                  <a:lnTo>
                    <a:pt x="47582" y="40794"/>
                  </a:lnTo>
                  <a:cubicBezTo>
                    <a:pt x="51320" y="40794"/>
                    <a:pt x="54369" y="37746"/>
                    <a:pt x="54369" y="34007"/>
                  </a:cubicBezTo>
                  <a:lnTo>
                    <a:pt x="54369" y="6787"/>
                  </a:lnTo>
                  <a:cubicBezTo>
                    <a:pt x="54393" y="3049"/>
                    <a:pt x="51344" y="0"/>
                    <a:pt x="47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910" name="Google Shape;910;p52"/>
          <p:cNvGrpSpPr/>
          <p:nvPr/>
        </p:nvGrpSpPr>
        <p:grpSpPr>
          <a:xfrm>
            <a:off x="3159470" y="2643546"/>
            <a:ext cx="375958" cy="375981"/>
            <a:chOff x="3159470" y="2643546"/>
            <a:chExt cx="375958" cy="375981"/>
          </a:xfrm>
        </p:grpSpPr>
        <p:sp>
          <p:nvSpPr>
            <p:cNvPr id="911" name="Google Shape;911;p52"/>
            <p:cNvSpPr/>
            <p:nvPr/>
          </p:nvSpPr>
          <p:spPr>
            <a:xfrm>
              <a:off x="3202485" y="2687604"/>
              <a:ext cx="46105" cy="21992"/>
            </a:xfrm>
            <a:custGeom>
              <a:avLst/>
              <a:gdLst/>
              <a:ahLst/>
              <a:cxnLst/>
              <a:rect l="l" t="t" r="r" b="b"/>
              <a:pathLst>
                <a:path w="28460" h="13575" extrusionOk="0">
                  <a:moveTo>
                    <a:pt x="7383" y="1"/>
                  </a:moveTo>
                  <a:cubicBezTo>
                    <a:pt x="3907" y="1"/>
                    <a:pt x="834" y="2573"/>
                    <a:pt x="453" y="6026"/>
                  </a:cubicBezTo>
                  <a:cubicBezTo>
                    <a:pt x="1" y="10098"/>
                    <a:pt x="3192" y="13575"/>
                    <a:pt x="7217" y="13575"/>
                  </a:cubicBezTo>
                  <a:lnTo>
                    <a:pt x="21077" y="13575"/>
                  </a:lnTo>
                  <a:cubicBezTo>
                    <a:pt x="24554" y="13575"/>
                    <a:pt x="27626" y="11027"/>
                    <a:pt x="28007" y="7574"/>
                  </a:cubicBezTo>
                  <a:cubicBezTo>
                    <a:pt x="28459" y="3454"/>
                    <a:pt x="25268" y="1"/>
                    <a:pt x="21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12" name="Google Shape;912;p52"/>
            <p:cNvSpPr/>
            <p:nvPr/>
          </p:nvSpPr>
          <p:spPr>
            <a:xfrm>
              <a:off x="3269267" y="2687565"/>
              <a:ext cx="45449" cy="21993"/>
            </a:xfrm>
            <a:custGeom>
              <a:avLst/>
              <a:gdLst/>
              <a:ahLst/>
              <a:cxnLst/>
              <a:rect l="l" t="t" r="r" b="b"/>
              <a:pathLst>
                <a:path w="28055" h="13576" extrusionOk="0">
                  <a:moveTo>
                    <a:pt x="7407" y="1"/>
                  </a:moveTo>
                  <a:cubicBezTo>
                    <a:pt x="3906" y="1"/>
                    <a:pt x="858" y="2573"/>
                    <a:pt x="453" y="6026"/>
                  </a:cubicBezTo>
                  <a:cubicBezTo>
                    <a:pt x="1" y="10122"/>
                    <a:pt x="3192" y="13575"/>
                    <a:pt x="7217" y="13575"/>
                  </a:cubicBezTo>
                  <a:lnTo>
                    <a:pt x="20648" y="13575"/>
                  </a:lnTo>
                  <a:cubicBezTo>
                    <a:pt x="24125" y="13575"/>
                    <a:pt x="27197" y="11027"/>
                    <a:pt x="27578" y="7574"/>
                  </a:cubicBezTo>
                  <a:cubicBezTo>
                    <a:pt x="28054" y="3502"/>
                    <a:pt x="24839" y="1"/>
                    <a:pt x="20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13" name="Google Shape;913;p52"/>
            <p:cNvSpPr/>
            <p:nvPr/>
          </p:nvSpPr>
          <p:spPr>
            <a:xfrm>
              <a:off x="3335392" y="2687604"/>
              <a:ext cx="45410" cy="21992"/>
            </a:xfrm>
            <a:custGeom>
              <a:avLst/>
              <a:gdLst/>
              <a:ahLst/>
              <a:cxnLst/>
              <a:rect l="l" t="t" r="r" b="b"/>
              <a:pathLst>
                <a:path w="28031" h="13575" extrusionOk="0">
                  <a:moveTo>
                    <a:pt x="7383" y="1"/>
                  </a:moveTo>
                  <a:cubicBezTo>
                    <a:pt x="3906" y="1"/>
                    <a:pt x="834" y="2573"/>
                    <a:pt x="453" y="6026"/>
                  </a:cubicBezTo>
                  <a:cubicBezTo>
                    <a:pt x="1" y="10098"/>
                    <a:pt x="3192" y="13575"/>
                    <a:pt x="7217" y="13575"/>
                  </a:cubicBezTo>
                  <a:lnTo>
                    <a:pt x="20624" y="13575"/>
                  </a:lnTo>
                  <a:cubicBezTo>
                    <a:pt x="24125" y="13575"/>
                    <a:pt x="27173" y="11027"/>
                    <a:pt x="27578" y="7574"/>
                  </a:cubicBezTo>
                  <a:cubicBezTo>
                    <a:pt x="28030" y="3454"/>
                    <a:pt x="24839" y="1"/>
                    <a:pt x="20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14" name="Google Shape;914;p52"/>
            <p:cNvSpPr/>
            <p:nvPr/>
          </p:nvSpPr>
          <p:spPr>
            <a:xfrm>
              <a:off x="3401480" y="2687604"/>
              <a:ext cx="45370" cy="21992"/>
            </a:xfrm>
            <a:custGeom>
              <a:avLst/>
              <a:gdLst/>
              <a:ahLst/>
              <a:cxnLst/>
              <a:rect l="l" t="t" r="r" b="b"/>
              <a:pathLst>
                <a:path w="28006" h="13575" extrusionOk="0">
                  <a:moveTo>
                    <a:pt x="7383" y="1"/>
                  </a:moveTo>
                  <a:cubicBezTo>
                    <a:pt x="3906" y="1"/>
                    <a:pt x="834" y="2573"/>
                    <a:pt x="453" y="6026"/>
                  </a:cubicBezTo>
                  <a:cubicBezTo>
                    <a:pt x="0" y="10098"/>
                    <a:pt x="3215" y="13575"/>
                    <a:pt x="7192" y="13575"/>
                  </a:cubicBezTo>
                  <a:lnTo>
                    <a:pt x="20623" y="13575"/>
                  </a:lnTo>
                  <a:cubicBezTo>
                    <a:pt x="24100" y="13575"/>
                    <a:pt x="27172" y="11027"/>
                    <a:pt x="27553" y="7574"/>
                  </a:cubicBezTo>
                  <a:cubicBezTo>
                    <a:pt x="28006" y="3454"/>
                    <a:pt x="24815" y="1"/>
                    <a:pt x="20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15" name="Google Shape;915;p52"/>
            <p:cNvSpPr/>
            <p:nvPr/>
          </p:nvSpPr>
          <p:spPr>
            <a:xfrm>
              <a:off x="3203490" y="2754424"/>
              <a:ext cx="88888" cy="66049"/>
            </a:xfrm>
            <a:custGeom>
              <a:avLst/>
              <a:gdLst/>
              <a:ahLst/>
              <a:cxnLst/>
              <a:rect l="l" t="t" r="r" b="b"/>
              <a:pathLst>
                <a:path w="54869" h="40771" extrusionOk="0">
                  <a:moveTo>
                    <a:pt x="41271" y="13574"/>
                  </a:moveTo>
                  <a:lnTo>
                    <a:pt x="41271" y="27172"/>
                  </a:lnTo>
                  <a:lnTo>
                    <a:pt x="13622" y="27172"/>
                  </a:lnTo>
                  <a:lnTo>
                    <a:pt x="13622" y="13574"/>
                  </a:lnTo>
                  <a:close/>
                  <a:moveTo>
                    <a:pt x="6787" y="0"/>
                  </a:moveTo>
                  <a:cubicBezTo>
                    <a:pt x="3048" y="0"/>
                    <a:pt x="0" y="3025"/>
                    <a:pt x="0" y="6787"/>
                  </a:cubicBezTo>
                  <a:lnTo>
                    <a:pt x="0" y="33983"/>
                  </a:lnTo>
                  <a:cubicBezTo>
                    <a:pt x="0" y="37746"/>
                    <a:pt x="3048" y="40770"/>
                    <a:pt x="6787" y="40770"/>
                  </a:cubicBezTo>
                  <a:lnTo>
                    <a:pt x="48058" y="40770"/>
                  </a:lnTo>
                  <a:cubicBezTo>
                    <a:pt x="51797" y="40770"/>
                    <a:pt x="54845" y="37746"/>
                    <a:pt x="54845" y="33983"/>
                  </a:cubicBezTo>
                  <a:lnTo>
                    <a:pt x="54845" y="6787"/>
                  </a:lnTo>
                  <a:cubicBezTo>
                    <a:pt x="54869" y="3025"/>
                    <a:pt x="51797" y="0"/>
                    <a:pt x="48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16" name="Google Shape;916;p52"/>
            <p:cNvSpPr/>
            <p:nvPr/>
          </p:nvSpPr>
          <p:spPr>
            <a:xfrm>
              <a:off x="3159470" y="2643546"/>
              <a:ext cx="375958" cy="375981"/>
            </a:xfrm>
            <a:custGeom>
              <a:avLst/>
              <a:gdLst/>
              <a:ahLst/>
              <a:cxnLst/>
              <a:rect l="l" t="t" r="r" b="b"/>
              <a:pathLst>
                <a:path w="232073" h="232087" extrusionOk="0">
                  <a:moveTo>
                    <a:pt x="190826" y="13575"/>
                  </a:moveTo>
                  <a:lnTo>
                    <a:pt x="190826" y="58251"/>
                  </a:lnTo>
                  <a:cubicBezTo>
                    <a:pt x="184420" y="56012"/>
                    <a:pt x="177585" y="54798"/>
                    <a:pt x="170441" y="54798"/>
                  </a:cubicBezTo>
                  <a:cubicBezTo>
                    <a:pt x="136696" y="54798"/>
                    <a:pt x="109238" y="82256"/>
                    <a:pt x="109238" y="116001"/>
                  </a:cubicBezTo>
                  <a:cubicBezTo>
                    <a:pt x="109238" y="118287"/>
                    <a:pt x="109357" y="120573"/>
                    <a:pt x="109619" y="122788"/>
                  </a:cubicBezTo>
                  <a:lnTo>
                    <a:pt x="13575" y="122788"/>
                  </a:lnTo>
                  <a:lnTo>
                    <a:pt x="13575" y="13575"/>
                  </a:lnTo>
                  <a:close/>
                  <a:moveTo>
                    <a:pt x="170179" y="68205"/>
                  </a:moveTo>
                  <a:cubicBezTo>
                    <a:pt x="196423" y="68205"/>
                    <a:pt x="218237" y="89233"/>
                    <a:pt x="218237" y="115786"/>
                  </a:cubicBezTo>
                  <a:cubicBezTo>
                    <a:pt x="218237" y="142030"/>
                    <a:pt x="196685" y="163391"/>
                    <a:pt x="170179" y="163391"/>
                  </a:cubicBezTo>
                  <a:cubicBezTo>
                    <a:pt x="143936" y="163391"/>
                    <a:pt x="122598" y="142053"/>
                    <a:pt x="122598" y="115786"/>
                  </a:cubicBezTo>
                  <a:cubicBezTo>
                    <a:pt x="122598" y="89543"/>
                    <a:pt x="143936" y="68205"/>
                    <a:pt x="170179" y="68205"/>
                  </a:cubicBezTo>
                  <a:close/>
                  <a:moveTo>
                    <a:pt x="6788" y="1"/>
                  </a:moveTo>
                  <a:cubicBezTo>
                    <a:pt x="3049" y="1"/>
                    <a:pt x="1" y="3025"/>
                    <a:pt x="1" y="6788"/>
                  </a:cubicBezTo>
                  <a:lnTo>
                    <a:pt x="1" y="129646"/>
                  </a:lnTo>
                  <a:cubicBezTo>
                    <a:pt x="1" y="133385"/>
                    <a:pt x="3049" y="136433"/>
                    <a:pt x="6788" y="136433"/>
                  </a:cubicBezTo>
                  <a:lnTo>
                    <a:pt x="112739" y="136433"/>
                  </a:lnTo>
                  <a:cubicBezTo>
                    <a:pt x="120431" y="158128"/>
                    <a:pt x="140030" y="174227"/>
                    <a:pt x="163630" y="176846"/>
                  </a:cubicBezTo>
                  <a:lnTo>
                    <a:pt x="163630" y="225118"/>
                  </a:lnTo>
                  <a:cubicBezTo>
                    <a:pt x="163630" y="228595"/>
                    <a:pt x="166202" y="231667"/>
                    <a:pt x="169655" y="232048"/>
                  </a:cubicBezTo>
                  <a:cubicBezTo>
                    <a:pt x="169905" y="232074"/>
                    <a:pt x="170153" y="232087"/>
                    <a:pt x="170397" y="232087"/>
                  </a:cubicBezTo>
                  <a:cubicBezTo>
                    <a:pt x="174160" y="232087"/>
                    <a:pt x="177204" y="229064"/>
                    <a:pt x="177204" y="225285"/>
                  </a:cubicBezTo>
                  <a:lnTo>
                    <a:pt x="177204" y="176608"/>
                  </a:lnTo>
                  <a:cubicBezTo>
                    <a:pt x="208020" y="173250"/>
                    <a:pt x="232049" y="147269"/>
                    <a:pt x="232049" y="115810"/>
                  </a:cubicBezTo>
                  <a:cubicBezTo>
                    <a:pt x="232073" y="94520"/>
                    <a:pt x="221071" y="75730"/>
                    <a:pt x="204424" y="64776"/>
                  </a:cubicBezTo>
                  <a:lnTo>
                    <a:pt x="204424" y="6788"/>
                  </a:lnTo>
                  <a:cubicBezTo>
                    <a:pt x="204424" y="3025"/>
                    <a:pt x="201400" y="1"/>
                    <a:pt x="197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917" name="Google Shape;917;p52"/>
          <p:cNvGrpSpPr/>
          <p:nvPr/>
        </p:nvGrpSpPr>
        <p:grpSpPr>
          <a:xfrm>
            <a:off x="2345058" y="2643354"/>
            <a:ext cx="375881" cy="376149"/>
            <a:chOff x="2345058" y="2643354"/>
            <a:chExt cx="375881" cy="376149"/>
          </a:xfrm>
        </p:grpSpPr>
        <p:sp>
          <p:nvSpPr>
            <p:cNvPr id="918" name="Google Shape;918;p52"/>
            <p:cNvSpPr/>
            <p:nvPr/>
          </p:nvSpPr>
          <p:spPr>
            <a:xfrm>
              <a:off x="2521559" y="2687450"/>
              <a:ext cx="21992" cy="21992"/>
            </a:xfrm>
            <a:custGeom>
              <a:avLst/>
              <a:gdLst/>
              <a:ahLst/>
              <a:cxnLst/>
              <a:rect l="l" t="t" r="r" b="b"/>
              <a:pathLst>
                <a:path w="13575" h="13575" extrusionOk="0">
                  <a:moveTo>
                    <a:pt x="6787" y="0"/>
                  </a:moveTo>
                  <a:cubicBezTo>
                    <a:pt x="3049" y="0"/>
                    <a:pt x="0" y="3025"/>
                    <a:pt x="0" y="6788"/>
                  </a:cubicBezTo>
                  <a:cubicBezTo>
                    <a:pt x="0" y="10526"/>
                    <a:pt x="3049" y="13575"/>
                    <a:pt x="6787" y="13575"/>
                  </a:cubicBezTo>
                  <a:cubicBezTo>
                    <a:pt x="10550" y="13575"/>
                    <a:pt x="13575" y="10526"/>
                    <a:pt x="13575" y="6788"/>
                  </a:cubicBezTo>
                  <a:cubicBezTo>
                    <a:pt x="13575" y="3025"/>
                    <a:pt x="10550" y="0"/>
                    <a:pt x="6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19" name="Google Shape;919;p52"/>
            <p:cNvSpPr/>
            <p:nvPr/>
          </p:nvSpPr>
          <p:spPr>
            <a:xfrm>
              <a:off x="2411413" y="2842346"/>
              <a:ext cx="21993" cy="21992"/>
            </a:xfrm>
            <a:custGeom>
              <a:avLst/>
              <a:gdLst/>
              <a:ahLst/>
              <a:cxnLst/>
              <a:rect l="l" t="t" r="r" b="b"/>
              <a:pathLst>
                <a:path w="13576" h="13575" extrusionOk="0">
                  <a:moveTo>
                    <a:pt x="6788" y="0"/>
                  </a:moveTo>
                  <a:cubicBezTo>
                    <a:pt x="3049" y="0"/>
                    <a:pt x="1" y="3025"/>
                    <a:pt x="1" y="6787"/>
                  </a:cubicBezTo>
                  <a:cubicBezTo>
                    <a:pt x="1" y="10526"/>
                    <a:pt x="3049" y="13574"/>
                    <a:pt x="6788" y="13574"/>
                  </a:cubicBezTo>
                  <a:cubicBezTo>
                    <a:pt x="10551" y="13574"/>
                    <a:pt x="13575" y="10526"/>
                    <a:pt x="13575" y="6787"/>
                  </a:cubicBezTo>
                  <a:cubicBezTo>
                    <a:pt x="13575" y="3025"/>
                    <a:pt x="10551" y="0"/>
                    <a:pt x="6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20" name="Google Shape;920;p52"/>
            <p:cNvSpPr/>
            <p:nvPr/>
          </p:nvSpPr>
          <p:spPr>
            <a:xfrm>
              <a:off x="2345058" y="2731739"/>
              <a:ext cx="375881" cy="287764"/>
            </a:xfrm>
            <a:custGeom>
              <a:avLst/>
              <a:gdLst/>
              <a:ahLst/>
              <a:cxnLst/>
              <a:rect l="l" t="t" r="r" b="b"/>
              <a:pathLst>
                <a:path w="232025" h="177632" extrusionOk="0">
                  <a:moveTo>
                    <a:pt x="54797" y="14360"/>
                  </a:moveTo>
                  <a:cubicBezTo>
                    <a:pt x="66276" y="16766"/>
                    <a:pt x="75968" y="25172"/>
                    <a:pt x="80088" y="36770"/>
                  </a:cubicBezTo>
                  <a:cubicBezTo>
                    <a:pt x="81041" y="39485"/>
                    <a:pt x="83613" y="41294"/>
                    <a:pt x="86470" y="41294"/>
                  </a:cubicBezTo>
                  <a:lnTo>
                    <a:pt x="153794" y="41294"/>
                  </a:lnTo>
                  <a:cubicBezTo>
                    <a:pt x="181062" y="41294"/>
                    <a:pt x="205543" y="63585"/>
                    <a:pt x="204805" y="90209"/>
                  </a:cubicBezTo>
                  <a:cubicBezTo>
                    <a:pt x="204352" y="106308"/>
                    <a:pt x="195017" y="121787"/>
                    <a:pt x="180419" y="130598"/>
                  </a:cubicBezTo>
                  <a:cubicBezTo>
                    <a:pt x="178394" y="131813"/>
                    <a:pt x="177180" y="134028"/>
                    <a:pt x="177180" y="136409"/>
                  </a:cubicBezTo>
                  <a:lnTo>
                    <a:pt x="177180" y="164129"/>
                  </a:lnTo>
                  <a:lnTo>
                    <a:pt x="149984" y="164129"/>
                  </a:lnTo>
                  <a:lnTo>
                    <a:pt x="149984" y="157342"/>
                  </a:lnTo>
                  <a:cubicBezTo>
                    <a:pt x="149984" y="146078"/>
                    <a:pt x="140839" y="136933"/>
                    <a:pt x="129575" y="136933"/>
                  </a:cubicBezTo>
                  <a:lnTo>
                    <a:pt x="102379" y="136933"/>
                  </a:lnTo>
                  <a:cubicBezTo>
                    <a:pt x="91114" y="136933"/>
                    <a:pt x="81993" y="146078"/>
                    <a:pt x="81993" y="157342"/>
                  </a:cubicBezTo>
                  <a:lnTo>
                    <a:pt x="81993" y="164129"/>
                  </a:lnTo>
                  <a:lnTo>
                    <a:pt x="54773" y="164129"/>
                  </a:lnTo>
                  <a:lnTo>
                    <a:pt x="54773" y="143720"/>
                  </a:lnTo>
                  <a:cubicBezTo>
                    <a:pt x="54773" y="125002"/>
                    <a:pt x="39199" y="109284"/>
                    <a:pt x="20338" y="109284"/>
                  </a:cubicBezTo>
                  <a:lnTo>
                    <a:pt x="13550" y="109284"/>
                  </a:lnTo>
                  <a:lnTo>
                    <a:pt x="13550" y="68514"/>
                  </a:lnTo>
                  <a:lnTo>
                    <a:pt x="20814" y="68514"/>
                  </a:lnTo>
                  <a:cubicBezTo>
                    <a:pt x="39604" y="68514"/>
                    <a:pt x="54797" y="53297"/>
                    <a:pt x="54797" y="34507"/>
                  </a:cubicBezTo>
                  <a:lnTo>
                    <a:pt x="54797" y="14360"/>
                  </a:lnTo>
                  <a:close/>
                  <a:moveTo>
                    <a:pt x="47999" y="0"/>
                  </a:moveTo>
                  <a:cubicBezTo>
                    <a:pt x="47979" y="0"/>
                    <a:pt x="47959" y="0"/>
                    <a:pt x="47939" y="0"/>
                  </a:cubicBezTo>
                  <a:cubicBezTo>
                    <a:pt x="44247" y="0"/>
                    <a:pt x="41223" y="3096"/>
                    <a:pt x="41223" y="6787"/>
                  </a:cubicBezTo>
                  <a:lnTo>
                    <a:pt x="41223" y="34460"/>
                  </a:lnTo>
                  <a:cubicBezTo>
                    <a:pt x="41223" y="45486"/>
                    <a:pt x="31673" y="54845"/>
                    <a:pt x="20385" y="54845"/>
                  </a:cubicBezTo>
                  <a:lnTo>
                    <a:pt x="6787" y="54845"/>
                  </a:lnTo>
                  <a:cubicBezTo>
                    <a:pt x="3048" y="54845"/>
                    <a:pt x="0" y="57869"/>
                    <a:pt x="0" y="61632"/>
                  </a:cubicBezTo>
                  <a:lnTo>
                    <a:pt x="0" y="116000"/>
                  </a:lnTo>
                  <a:cubicBezTo>
                    <a:pt x="0" y="119763"/>
                    <a:pt x="3048" y="122811"/>
                    <a:pt x="6787" y="122811"/>
                  </a:cubicBezTo>
                  <a:lnTo>
                    <a:pt x="20385" y="122811"/>
                  </a:lnTo>
                  <a:cubicBezTo>
                    <a:pt x="31864" y="122811"/>
                    <a:pt x="41223" y="132170"/>
                    <a:pt x="41223" y="143649"/>
                  </a:cubicBezTo>
                  <a:lnTo>
                    <a:pt x="41223" y="170845"/>
                  </a:lnTo>
                  <a:cubicBezTo>
                    <a:pt x="41223" y="174607"/>
                    <a:pt x="44271" y="177632"/>
                    <a:pt x="48010" y="177632"/>
                  </a:cubicBezTo>
                  <a:lnTo>
                    <a:pt x="88804" y="177632"/>
                  </a:lnTo>
                  <a:cubicBezTo>
                    <a:pt x="92567" y="177632"/>
                    <a:pt x="95591" y="174607"/>
                    <a:pt x="95591" y="170845"/>
                  </a:cubicBezTo>
                  <a:lnTo>
                    <a:pt x="95591" y="157247"/>
                  </a:lnTo>
                  <a:cubicBezTo>
                    <a:pt x="95591" y="153484"/>
                    <a:pt x="98616" y="150460"/>
                    <a:pt x="102379" y="150460"/>
                  </a:cubicBezTo>
                  <a:lnTo>
                    <a:pt x="129598" y="150460"/>
                  </a:lnTo>
                  <a:cubicBezTo>
                    <a:pt x="133337" y="150460"/>
                    <a:pt x="136386" y="153484"/>
                    <a:pt x="136386" y="157247"/>
                  </a:cubicBezTo>
                  <a:lnTo>
                    <a:pt x="136386" y="170845"/>
                  </a:lnTo>
                  <a:cubicBezTo>
                    <a:pt x="136386" y="174607"/>
                    <a:pt x="139410" y="177632"/>
                    <a:pt x="143173" y="177632"/>
                  </a:cubicBezTo>
                  <a:lnTo>
                    <a:pt x="183943" y="177632"/>
                  </a:lnTo>
                  <a:cubicBezTo>
                    <a:pt x="187706" y="177632"/>
                    <a:pt x="190730" y="174607"/>
                    <a:pt x="190730" y="170845"/>
                  </a:cubicBezTo>
                  <a:lnTo>
                    <a:pt x="190730" y="140100"/>
                  </a:lnTo>
                  <a:cubicBezTo>
                    <a:pt x="207305" y="128646"/>
                    <a:pt x="217831" y="109999"/>
                    <a:pt x="218355" y="90590"/>
                  </a:cubicBezTo>
                  <a:cubicBezTo>
                    <a:pt x="218593" y="81731"/>
                    <a:pt x="216759" y="73039"/>
                    <a:pt x="212997" y="64990"/>
                  </a:cubicBezTo>
                  <a:cubicBezTo>
                    <a:pt x="224904" y="59108"/>
                    <a:pt x="231953" y="47153"/>
                    <a:pt x="231953" y="34507"/>
                  </a:cubicBezTo>
                  <a:cubicBezTo>
                    <a:pt x="232025" y="30721"/>
                    <a:pt x="228976" y="27696"/>
                    <a:pt x="225237" y="27696"/>
                  </a:cubicBezTo>
                  <a:cubicBezTo>
                    <a:pt x="221475" y="27696"/>
                    <a:pt x="218450" y="30721"/>
                    <a:pt x="218450" y="34484"/>
                  </a:cubicBezTo>
                  <a:cubicBezTo>
                    <a:pt x="218450" y="42747"/>
                    <a:pt x="213354" y="50177"/>
                    <a:pt x="205900" y="53297"/>
                  </a:cubicBezTo>
                  <a:cubicBezTo>
                    <a:pt x="193612" y="37460"/>
                    <a:pt x="174179" y="27673"/>
                    <a:pt x="153818" y="27673"/>
                  </a:cubicBezTo>
                  <a:lnTo>
                    <a:pt x="91043" y="27673"/>
                  </a:lnTo>
                  <a:cubicBezTo>
                    <a:pt x="83145" y="10926"/>
                    <a:pt x="66431" y="0"/>
                    <a:pt x="47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21" name="Google Shape;921;p52"/>
            <p:cNvSpPr/>
            <p:nvPr/>
          </p:nvSpPr>
          <p:spPr>
            <a:xfrm>
              <a:off x="2477501" y="2643354"/>
              <a:ext cx="110145" cy="110145"/>
            </a:xfrm>
            <a:custGeom>
              <a:avLst/>
              <a:gdLst/>
              <a:ahLst/>
              <a:cxnLst/>
              <a:rect l="l" t="t" r="r" b="b"/>
              <a:pathLst>
                <a:path w="67991" h="67991" extrusionOk="0">
                  <a:moveTo>
                    <a:pt x="34007" y="13599"/>
                  </a:moveTo>
                  <a:cubicBezTo>
                    <a:pt x="45272" y="13599"/>
                    <a:pt x="54416" y="22743"/>
                    <a:pt x="54416" y="33984"/>
                  </a:cubicBezTo>
                  <a:cubicBezTo>
                    <a:pt x="54416" y="45248"/>
                    <a:pt x="45272" y="54393"/>
                    <a:pt x="34007" y="54393"/>
                  </a:cubicBezTo>
                  <a:cubicBezTo>
                    <a:pt x="22767" y="54393"/>
                    <a:pt x="13622" y="45248"/>
                    <a:pt x="13622" y="33984"/>
                  </a:cubicBezTo>
                  <a:cubicBezTo>
                    <a:pt x="13622" y="22743"/>
                    <a:pt x="22767" y="13599"/>
                    <a:pt x="34007" y="13599"/>
                  </a:cubicBezTo>
                  <a:close/>
                  <a:moveTo>
                    <a:pt x="33940" y="1"/>
                  </a:moveTo>
                  <a:cubicBezTo>
                    <a:pt x="15241" y="1"/>
                    <a:pt x="0" y="15256"/>
                    <a:pt x="0" y="33984"/>
                  </a:cubicBezTo>
                  <a:cubicBezTo>
                    <a:pt x="0" y="52749"/>
                    <a:pt x="15241" y="67991"/>
                    <a:pt x="33983" y="67991"/>
                  </a:cubicBezTo>
                  <a:cubicBezTo>
                    <a:pt x="52749" y="67991"/>
                    <a:pt x="67991" y="52749"/>
                    <a:pt x="67991" y="33984"/>
                  </a:cubicBezTo>
                  <a:cubicBezTo>
                    <a:pt x="67991" y="15242"/>
                    <a:pt x="52749" y="1"/>
                    <a:pt x="33983" y="1"/>
                  </a:cubicBezTo>
                  <a:cubicBezTo>
                    <a:pt x="33969" y="1"/>
                    <a:pt x="33954" y="1"/>
                    <a:pt x="33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22" name="Google Shape;922;p52"/>
            <p:cNvSpPr/>
            <p:nvPr/>
          </p:nvSpPr>
          <p:spPr>
            <a:xfrm>
              <a:off x="2476845" y="2820664"/>
              <a:ext cx="111458" cy="21992"/>
            </a:xfrm>
            <a:custGeom>
              <a:avLst/>
              <a:gdLst/>
              <a:ahLst/>
              <a:cxnLst/>
              <a:rect l="l" t="t" r="r" b="b"/>
              <a:pathLst>
                <a:path w="68801" h="13575" extrusionOk="0">
                  <a:moveTo>
                    <a:pt x="7383" y="0"/>
                  </a:moveTo>
                  <a:cubicBezTo>
                    <a:pt x="3906" y="0"/>
                    <a:pt x="834" y="2572"/>
                    <a:pt x="453" y="6026"/>
                  </a:cubicBezTo>
                  <a:cubicBezTo>
                    <a:pt x="0" y="10122"/>
                    <a:pt x="3191" y="13575"/>
                    <a:pt x="7216" y="13575"/>
                  </a:cubicBezTo>
                  <a:lnTo>
                    <a:pt x="61418" y="13575"/>
                  </a:lnTo>
                  <a:cubicBezTo>
                    <a:pt x="64895" y="13575"/>
                    <a:pt x="67967" y="11027"/>
                    <a:pt x="68348" y="7573"/>
                  </a:cubicBezTo>
                  <a:cubicBezTo>
                    <a:pt x="68800" y="3454"/>
                    <a:pt x="65609" y="0"/>
                    <a:pt x="61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923" name="Google Shape;923;p52"/>
          <p:cNvGrpSpPr/>
          <p:nvPr/>
        </p:nvGrpSpPr>
        <p:grpSpPr>
          <a:xfrm>
            <a:off x="1553214" y="2643508"/>
            <a:ext cx="330435" cy="375957"/>
            <a:chOff x="1553214" y="2643508"/>
            <a:chExt cx="330435" cy="375957"/>
          </a:xfrm>
        </p:grpSpPr>
        <p:sp>
          <p:nvSpPr>
            <p:cNvPr id="924" name="Google Shape;924;p52"/>
            <p:cNvSpPr/>
            <p:nvPr/>
          </p:nvSpPr>
          <p:spPr>
            <a:xfrm>
              <a:off x="1553214" y="2643508"/>
              <a:ext cx="330435" cy="375957"/>
            </a:xfrm>
            <a:custGeom>
              <a:avLst/>
              <a:gdLst/>
              <a:ahLst/>
              <a:cxnLst/>
              <a:rect l="l" t="t" r="r" b="b"/>
              <a:pathLst>
                <a:path w="203972" h="232072" extrusionOk="0">
                  <a:moveTo>
                    <a:pt x="190398" y="82041"/>
                  </a:moveTo>
                  <a:lnTo>
                    <a:pt x="190398" y="95639"/>
                  </a:lnTo>
                  <a:lnTo>
                    <a:pt x="68015" y="95639"/>
                  </a:lnTo>
                  <a:lnTo>
                    <a:pt x="68015" y="82041"/>
                  </a:lnTo>
                  <a:close/>
                  <a:moveTo>
                    <a:pt x="190374" y="109237"/>
                  </a:moveTo>
                  <a:lnTo>
                    <a:pt x="190374" y="150031"/>
                  </a:lnTo>
                  <a:lnTo>
                    <a:pt x="67991" y="150031"/>
                  </a:lnTo>
                  <a:lnTo>
                    <a:pt x="67991" y="109237"/>
                  </a:lnTo>
                  <a:close/>
                  <a:moveTo>
                    <a:pt x="115620" y="13599"/>
                  </a:moveTo>
                  <a:cubicBezTo>
                    <a:pt x="119383" y="13599"/>
                    <a:pt x="122407" y="16623"/>
                    <a:pt x="122407" y="20386"/>
                  </a:cubicBezTo>
                  <a:lnTo>
                    <a:pt x="122407" y="68420"/>
                  </a:lnTo>
                  <a:lnTo>
                    <a:pt x="61204" y="68420"/>
                  </a:lnTo>
                  <a:cubicBezTo>
                    <a:pt x="57465" y="68420"/>
                    <a:pt x="54417" y="71468"/>
                    <a:pt x="54417" y="75207"/>
                  </a:cubicBezTo>
                  <a:lnTo>
                    <a:pt x="54417" y="156819"/>
                  </a:lnTo>
                  <a:cubicBezTo>
                    <a:pt x="54417" y="160557"/>
                    <a:pt x="57465" y="163606"/>
                    <a:pt x="61204" y="163606"/>
                  </a:cubicBezTo>
                  <a:lnTo>
                    <a:pt x="122407" y="163606"/>
                  </a:lnTo>
                  <a:lnTo>
                    <a:pt x="122407" y="211687"/>
                  </a:lnTo>
                  <a:cubicBezTo>
                    <a:pt x="122407" y="215426"/>
                    <a:pt x="119383" y="218474"/>
                    <a:pt x="115620" y="218474"/>
                  </a:cubicBezTo>
                  <a:lnTo>
                    <a:pt x="20434" y="218474"/>
                  </a:lnTo>
                  <a:cubicBezTo>
                    <a:pt x="16671" y="218474"/>
                    <a:pt x="13646" y="215426"/>
                    <a:pt x="13646" y="211687"/>
                  </a:cubicBezTo>
                  <a:lnTo>
                    <a:pt x="13646" y="20386"/>
                  </a:lnTo>
                  <a:cubicBezTo>
                    <a:pt x="13646" y="16623"/>
                    <a:pt x="16671" y="13599"/>
                    <a:pt x="20434" y="13599"/>
                  </a:cubicBezTo>
                  <a:close/>
                  <a:moveTo>
                    <a:pt x="20386" y="1"/>
                  </a:moveTo>
                  <a:cubicBezTo>
                    <a:pt x="9146" y="1"/>
                    <a:pt x="1" y="9122"/>
                    <a:pt x="1" y="20386"/>
                  </a:cubicBezTo>
                  <a:lnTo>
                    <a:pt x="1" y="211687"/>
                  </a:lnTo>
                  <a:cubicBezTo>
                    <a:pt x="1" y="222927"/>
                    <a:pt x="9146" y="232072"/>
                    <a:pt x="20386" y="232072"/>
                  </a:cubicBezTo>
                  <a:lnTo>
                    <a:pt x="115596" y="232072"/>
                  </a:lnTo>
                  <a:cubicBezTo>
                    <a:pt x="126837" y="232072"/>
                    <a:pt x="135981" y="222927"/>
                    <a:pt x="135981" y="211663"/>
                  </a:cubicBezTo>
                  <a:lnTo>
                    <a:pt x="135981" y="163629"/>
                  </a:lnTo>
                  <a:lnTo>
                    <a:pt x="197185" y="163629"/>
                  </a:lnTo>
                  <a:cubicBezTo>
                    <a:pt x="200947" y="163629"/>
                    <a:pt x="203972" y="160605"/>
                    <a:pt x="203972" y="156842"/>
                  </a:cubicBezTo>
                  <a:lnTo>
                    <a:pt x="203972" y="75254"/>
                  </a:lnTo>
                  <a:cubicBezTo>
                    <a:pt x="203972" y="71492"/>
                    <a:pt x="200947" y="68467"/>
                    <a:pt x="197185" y="68467"/>
                  </a:cubicBezTo>
                  <a:lnTo>
                    <a:pt x="135981" y="68467"/>
                  </a:lnTo>
                  <a:lnTo>
                    <a:pt x="135981" y="20410"/>
                  </a:lnTo>
                  <a:cubicBezTo>
                    <a:pt x="136005" y="9122"/>
                    <a:pt x="126884" y="1"/>
                    <a:pt x="115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25" name="Google Shape;925;p52"/>
            <p:cNvSpPr/>
            <p:nvPr/>
          </p:nvSpPr>
          <p:spPr>
            <a:xfrm>
              <a:off x="1629331" y="2953454"/>
              <a:ext cx="67400" cy="21992"/>
            </a:xfrm>
            <a:custGeom>
              <a:avLst/>
              <a:gdLst/>
              <a:ahLst/>
              <a:cxnLst/>
              <a:rect l="l" t="t" r="r" b="b"/>
              <a:pathLst>
                <a:path w="41605" h="13575" extrusionOk="0">
                  <a:moveTo>
                    <a:pt x="7193" y="1"/>
                  </a:moveTo>
                  <a:cubicBezTo>
                    <a:pt x="3192" y="1"/>
                    <a:pt x="1" y="3477"/>
                    <a:pt x="453" y="7550"/>
                  </a:cubicBezTo>
                  <a:cubicBezTo>
                    <a:pt x="834" y="11003"/>
                    <a:pt x="3883" y="13575"/>
                    <a:pt x="7383" y="13575"/>
                  </a:cubicBezTo>
                  <a:lnTo>
                    <a:pt x="34222" y="13575"/>
                  </a:lnTo>
                  <a:cubicBezTo>
                    <a:pt x="37699" y="13575"/>
                    <a:pt x="40771" y="11003"/>
                    <a:pt x="41152" y="7550"/>
                  </a:cubicBezTo>
                  <a:cubicBezTo>
                    <a:pt x="41605" y="3454"/>
                    <a:pt x="38414" y="1"/>
                    <a:pt x="34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26" name="Google Shape;926;p52"/>
            <p:cNvSpPr/>
            <p:nvPr/>
          </p:nvSpPr>
          <p:spPr>
            <a:xfrm>
              <a:off x="1629331" y="2687604"/>
              <a:ext cx="67400" cy="21992"/>
            </a:xfrm>
            <a:custGeom>
              <a:avLst/>
              <a:gdLst/>
              <a:ahLst/>
              <a:cxnLst/>
              <a:rect l="l" t="t" r="r" b="b"/>
              <a:pathLst>
                <a:path w="41605" h="13575" extrusionOk="0">
                  <a:moveTo>
                    <a:pt x="7383" y="1"/>
                  </a:moveTo>
                  <a:cubicBezTo>
                    <a:pt x="3883" y="1"/>
                    <a:pt x="834" y="2573"/>
                    <a:pt x="429" y="6026"/>
                  </a:cubicBezTo>
                  <a:cubicBezTo>
                    <a:pt x="1" y="10098"/>
                    <a:pt x="3168" y="13575"/>
                    <a:pt x="7193" y="13575"/>
                  </a:cubicBezTo>
                  <a:lnTo>
                    <a:pt x="34222" y="13575"/>
                  </a:lnTo>
                  <a:cubicBezTo>
                    <a:pt x="37699" y="13575"/>
                    <a:pt x="40771" y="11027"/>
                    <a:pt x="41152" y="7574"/>
                  </a:cubicBezTo>
                  <a:cubicBezTo>
                    <a:pt x="41605" y="3454"/>
                    <a:pt x="38414" y="1"/>
                    <a:pt x="34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27" name="Google Shape;927;p52"/>
            <p:cNvSpPr/>
            <p:nvPr/>
          </p:nvSpPr>
          <p:spPr>
            <a:xfrm>
              <a:off x="1794529" y="2842539"/>
              <a:ext cx="45371" cy="21992"/>
            </a:xfrm>
            <a:custGeom>
              <a:avLst/>
              <a:gdLst/>
              <a:ahLst/>
              <a:cxnLst/>
              <a:rect l="l" t="t" r="r" b="b"/>
              <a:pathLst>
                <a:path w="28007" h="13575" extrusionOk="0">
                  <a:moveTo>
                    <a:pt x="7383" y="0"/>
                  </a:moveTo>
                  <a:cubicBezTo>
                    <a:pt x="3906" y="0"/>
                    <a:pt x="834" y="2548"/>
                    <a:pt x="453" y="6001"/>
                  </a:cubicBezTo>
                  <a:cubicBezTo>
                    <a:pt x="0" y="10121"/>
                    <a:pt x="3192" y="13574"/>
                    <a:pt x="7216" y="13574"/>
                  </a:cubicBezTo>
                  <a:lnTo>
                    <a:pt x="20624" y="13574"/>
                  </a:lnTo>
                  <a:cubicBezTo>
                    <a:pt x="24124" y="13574"/>
                    <a:pt x="27173" y="11002"/>
                    <a:pt x="27578" y="7549"/>
                  </a:cubicBezTo>
                  <a:cubicBezTo>
                    <a:pt x="28006" y="3453"/>
                    <a:pt x="24839" y="0"/>
                    <a:pt x="20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928" name="Google Shape;928;p52"/>
          <p:cNvGrpSpPr/>
          <p:nvPr/>
        </p:nvGrpSpPr>
        <p:grpSpPr>
          <a:xfrm>
            <a:off x="716001" y="2643508"/>
            <a:ext cx="375958" cy="375957"/>
            <a:chOff x="716001" y="2643508"/>
            <a:chExt cx="375958" cy="375957"/>
          </a:xfrm>
        </p:grpSpPr>
        <p:sp>
          <p:nvSpPr>
            <p:cNvPr id="929" name="Google Shape;929;p52"/>
            <p:cNvSpPr/>
            <p:nvPr/>
          </p:nvSpPr>
          <p:spPr>
            <a:xfrm>
              <a:off x="829232" y="2732356"/>
              <a:ext cx="148763" cy="47887"/>
            </a:xfrm>
            <a:custGeom>
              <a:avLst/>
              <a:gdLst/>
              <a:ahLst/>
              <a:cxnLst/>
              <a:rect l="l" t="t" r="r" b="b"/>
              <a:pathLst>
                <a:path w="91829" h="29560" extrusionOk="0">
                  <a:moveTo>
                    <a:pt x="45891" y="0"/>
                  </a:moveTo>
                  <a:cubicBezTo>
                    <a:pt x="29554" y="0"/>
                    <a:pt x="14194" y="6383"/>
                    <a:pt x="2644" y="17933"/>
                  </a:cubicBezTo>
                  <a:cubicBezTo>
                    <a:pt x="0" y="20576"/>
                    <a:pt x="0" y="24910"/>
                    <a:pt x="2644" y="27554"/>
                  </a:cubicBezTo>
                  <a:cubicBezTo>
                    <a:pt x="3965" y="28875"/>
                    <a:pt x="5710" y="29536"/>
                    <a:pt x="7454" y="29536"/>
                  </a:cubicBezTo>
                  <a:cubicBezTo>
                    <a:pt x="9199" y="29536"/>
                    <a:pt x="10943" y="28875"/>
                    <a:pt x="12265" y="27554"/>
                  </a:cubicBezTo>
                  <a:cubicBezTo>
                    <a:pt x="21243" y="18552"/>
                    <a:pt x="33198" y="13622"/>
                    <a:pt x="45891" y="13622"/>
                  </a:cubicBezTo>
                  <a:cubicBezTo>
                    <a:pt x="58608" y="13622"/>
                    <a:pt x="70586" y="18552"/>
                    <a:pt x="79564" y="27577"/>
                  </a:cubicBezTo>
                  <a:cubicBezTo>
                    <a:pt x="80886" y="28899"/>
                    <a:pt x="82631" y="29560"/>
                    <a:pt x="84375" y="29560"/>
                  </a:cubicBezTo>
                  <a:cubicBezTo>
                    <a:pt x="86119" y="29560"/>
                    <a:pt x="87864" y="28899"/>
                    <a:pt x="89185" y="27577"/>
                  </a:cubicBezTo>
                  <a:cubicBezTo>
                    <a:pt x="91829" y="24934"/>
                    <a:pt x="91829" y="20624"/>
                    <a:pt x="89185" y="17956"/>
                  </a:cubicBezTo>
                  <a:cubicBezTo>
                    <a:pt x="77635" y="6383"/>
                    <a:pt x="62251" y="0"/>
                    <a:pt x="458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30" name="Google Shape;930;p52"/>
            <p:cNvSpPr/>
            <p:nvPr/>
          </p:nvSpPr>
          <p:spPr>
            <a:xfrm>
              <a:off x="860327" y="2776414"/>
              <a:ext cx="86536" cy="34887"/>
            </a:xfrm>
            <a:custGeom>
              <a:avLst/>
              <a:gdLst/>
              <a:ahLst/>
              <a:cxnLst/>
              <a:rect l="l" t="t" r="r" b="b"/>
              <a:pathLst>
                <a:path w="53417" h="21535" extrusionOk="0">
                  <a:moveTo>
                    <a:pt x="26697" y="0"/>
                  </a:moveTo>
                  <a:cubicBezTo>
                    <a:pt x="17623" y="0"/>
                    <a:pt x="9074" y="3549"/>
                    <a:pt x="2644" y="9931"/>
                  </a:cubicBezTo>
                  <a:cubicBezTo>
                    <a:pt x="1" y="12598"/>
                    <a:pt x="1" y="16909"/>
                    <a:pt x="2644" y="19552"/>
                  </a:cubicBezTo>
                  <a:cubicBezTo>
                    <a:pt x="3978" y="20874"/>
                    <a:pt x="5722" y="21535"/>
                    <a:pt x="7464" y="21535"/>
                  </a:cubicBezTo>
                  <a:cubicBezTo>
                    <a:pt x="9205" y="21535"/>
                    <a:pt x="10943" y="20874"/>
                    <a:pt x="12265" y="19552"/>
                  </a:cubicBezTo>
                  <a:cubicBezTo>
                    <a:pt x="16099" y="15718"/>
                    <a:pt x="21219" y="13575"/>
                    <a:pt x="26697" y="13575"/>
                  </a:cubicBezTo>
                  <a:cubicBezTo>
                    <a:pt x="32174" y="13575"/>
                    <a:pt x="37270" y="15694"/>
                    <a:pt x="41152" y="19552"/>
                  </a:cubicBezTo>
                  <a:cubicBezTo>
                    <a:pt x="42474" y="20874"/>
                    <a:pt x="44212" y="21535"/>
                    <a:pt x="45951" y="21535"/>
                  </a:cubicBezTo>
                  <a:cubicBezTo>
                    <a:pt x="47689" y="21535"/>
                    <a:pt x="49428" y="20874"/>
                    <a:pt x="50749" y="19552"/>
                  </a:cubicBezTo>
                  <a:cubicBezTo>
                    <a:pt x="53417" y="16909"/>
                    <a:pt x="53417" y="12598"/>
                    <a:pt x="50749" y="9931"/>
                  </a:cubicBezTo>
                  <a:cubicBezTo>
                    <a:pt x="44319" y="3549"/>
                    <a:pt x="35794" y="0"/>
                    <a:pt x="26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31" name="Google Shape;931;p52"/>
            <p:cNvSpPr/>
            <p:nvPr/>
          </p:nvSpPr>
          <p:spPr>
            <a:xfrm>
              <a:off x="892579" y="2820472"/>
              <a:ext cx="21992" cy="21992"/>
            </a:xfrm>
            <a:custGeom>
              <a:avLst/>
              <a:gdLst/>
              <a:ahLst/>
              <a:cxnLst/>
              <a:rect l="l" t="t" r="r" b="b"/>
              <a:pathLst>
                <a:path w="13575" h="13575" extrusionOk="0">
                  <a:moveTo>
                    <a:pt x="6788" y="0"/>
                  </a:moveTo>
                  <a:cubicBezTo>
                    <a:pt x="3049" y="0"/>
                    <a:pt x="1" y="3049"/>
                    <a:pt x="1" y="6788"/>
                  </a:cubicBezTo>
                  <a:cubicBezTo>
                    <a:pt x="1" y="10550"/>
                    <a:pt x="3049" y="13575"/>
                    <a:pt x="6788" y="13575"/>
                  </a:cubicBezTo>
                  <a:cubicBezTo>
                    <a:pt x="10550" y="13575"/>
                    <a:pt x="13575" y="10550"/>
                    <a:pt x="13575" y="6788"/>
                  </a:cubicBezTo>
                  <a:cubicBezTo>
                    <a:pt x="13575" y="3049"/>
                    <a:pt x="10550" y="0"/>
                    <a:pt x="6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32" name="Google Shape;932;p52"/>
            <p:cNvSpPr/>
            <p:nvPr/>
          </p:nvSpPr>
          <p:spPr>
            <a:xfrm>
              <a:off x="892579" y="2997473"/>
              <a:ext cx="21992" cy="21992"/>
            </a:xfrm>
            <a:custGeom>
              <a:avLst/>
              <a:gdLst/>
              <a:ahLst/>
              <a:cxnLst/>
              <a:rect l="l" t="t" r="r" b="b"/>
              <a:pathLst>
                <a:path w="13575" h="13575" extrusionOk="0">
                  <a:moveTo>
                    <a:pt x="6788" y="1"/>
                  </a:moveTo>
                  <a:cubicBezTo>
                    <a:pt x="3049" y="1"/>
                    <a:pt x="1" y="3025"/>
                    <a:pt x="1" y="6788"/>
                  </a:cubicBezTo>
                  <a:cubicBezTo>
                    <a:pt x="1" y="10527"/>
                    <a:pt x="3049" y="13575"/>
                    <a:pt x="6788" y="13575"/>
                  </a:cubicBezTo>
                  <a:cubicBezTo>
                    <a:pt x="10550" y="13575"/>
                    <a:pt x="13575" y="10527"/>
                    <a:pt x="13575" y="6788"/>
                  </a:cubicBezTo>
                  <a:cubicBezTo>
                    <a:pt x="13575" y="3025"/>
                    <a:pt x="10550" y="1"/>
                    <a:pt x="67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33" name="Google Shape;933;p52"/>
            <p:cNvSpPr/>
            <p:nvPr/>
          </p:nvSpPr>
          <p:spPr>
            <a:xfrm>
              <a:off x="958704" y="2997473"/>
              <a:ext cx="21992" cy="21992"/>
            </a:xfrm>
            <a:custGeom>
              <a:avLst/>
              <a:gdLst/>
              <a:ahLst/>
              <a:cxnLst/>
              <a:rect l="l" t="t" r="r" b="b"/>
              <a:pathLst>
                <a:path w="13575" h="13575" extrusionOk="0">
                  <a:moveTo>
                    <a:pt x="6788" y="1"/>
                  </a:moveTo>
                  <a:cubicBezTo>
                    <a:pt x="3049" y="1"/>
                    <a:pt x="1" y="3025"/>
                    <a:pt x="1" y="6788"/>
                  </a:cubicBezTo>
                  <a:cubicBezTo>
                    <a:pt x="1" y="10527"/>
                    <a:pt x="3049" y="13575"/>
                    <a:pt x="6788" y="13575"/>
                  </a:cubicBezTo>
                  <a:cubicBezTo>
                    <a:pt x="10550" y="13575"/>
                    <a:pt x="13575" y="10527"/>
                    <a:pt x="13575" y="6788"/>
                  </a:cubicBezTo>
                  <a:cubicBezTo>
                    <a:pt x="13575" y="3025"/>
                    <a:pt x="10550" y="1"/>
                    <a:pt x="67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34" name="Google Shape;934;p52"/>
            <p:cNvSpPr/>
            <p:nvPr/>
          </p:nvSpPr>
          <p:spPr>
            <a:xfrm>
              <a:off x="1024791" y="2997473"/>
              <a:ext cx="21992" cy="21992"/>
            </a:xfrm>
            <a:custGeom>
              <a:avLst/>
              <a:gdLst/>
              <a:ahLst/>
              <a:cxnLst/>
              <a:rect l="l" t="t" r="r" b="b"/>
              <a:pathLst>
                <a:path w="13575" h="13575" extrusionOk="0">
                  <a:moveTo>
                    <a:pt x="6788" y="1"/>
                  </a:moveTo>
                  <a:cubicBezTo>
                    <a:pt x="3025" y="1"/>
                    <a:pt x="1" y="3025"/>
                    <a:pt x="1" y="6788"/>
                  </a:cubicBezTo>
                  <a:cubicBezTo>
                    <a:pt x="1" y="10527"/>
                    <a:pt x="3025" y="13575"/>
                    <a:pt x="6788" y="13575"/>
                  </a:cubicBezTo>
                  <a:cubicBezTo>
                    <a:pt x="10527" y="13575"/>
                    <a:pt x="13575" y="10527"/>
                    <a:pt x="13575" y="6788"/>
                  </a:cubicBezTo>
                  <a:cubicBezTo>
                    <a:pt x="13575" y="3025"/>
                    <a:pt x="10527" y="1"/>
                    <a:pt x="67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35" name="Google Shape;935;p52"/>
            <p:cNvSpPr/>
            <p:nvPr/>
          </p:nvSpPr>
          <p:spPr>
            <a:xfrm>
              <a:off x="826532" y="2997473"/>
              <a:ext cx="21992" cy="21992"/>
            </a:xfrm>
            <a:custGeom>
              <a:avLst/>
              <a:gdLst/>
              <a:ahLst/>
              <a:cxnLst/>
              <a:rect l="l" t="t" r="r" b="b"/>
              <a:pathLst>
                <a:path w="13575" h="13575" extrusionOk="0">
                  <a:moveTo>
                    <a:pt x="6787" y="1"/>
                  </a:moveTo>
                  <a:cubicBezTo>
                    <a:pt x="3048" y="1"/>
                    <a:pt x="0" y="3025"/>
                    <a:pt x="0" y="6788"/>
                  </a:cubicBezTo>
                  <a:cubicBezTo>
                    <a:pt x="0" y="10527"/>
                    <a:pt x="3048" y="13575"/>
                    <a:pt x="6787" y="13575"/>
                  </a:cubicBezTo>
                  <a:cubicBezTo>
                    <a:pt x="10526" y="13575"/>
                    <a:pt x="13574" y="10527"/>
                    <a:pt x="13574" y="6788"/>
                  </a:cubicBezTo>
                  <a:cubicBezTo>
                    <a:pt x="13574" y="3025"/>
                    <a:pt x="10526" y="1"/>
                    <a:pt x="6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36" name="Google Shape;936;p52"/>
            <p:cNvSpPr/>
            <p:nvPr/>
          </p:nvSpPr>
          <p:spPr>
            <a:xfrm>
              <a:off x="760407" y="2997473"/>
              <a:ext cx="21991" cy="21992"/>
            </a:xfrm>
            <a:custGeom>
              <a:avLst/>
              <a:gdLst/>
              <a:ahLst/>
              <a:cxnLst/>
              <a:rect l="l" t="t" r="r" b="b"/>
              <a:pathLst>
                <a:path w="13575" h="13575" extrusionOk="0">
                  <a:moveTo>
                    <a:pt x="6787" y="1"/>
                  </a:moveTo>
                  <a:cubicBezTo>
                    <a:pt x="3048" y="1"/>
                    <a:pt x="0" y="3025"/>
                    <a:pt x="0" y="6788"/>
                  </a:cubicBezTo>
                  <a:cubicBezTo>
                    <a:pt x="0" y="10527"/>
                    <a:pt x="3048" y="13575"/>
                    <a:pt x="6787" y="13575"/>
                  </a:cubicBezTo>
                  <a:cubicBezTo>
                    <a:pt x="10550" y="13575"/>
                    <a:pt x="13574" y="10527"/>
                    <a:pt x="13574" y="6788"/>
                  </a:cubicBezTo>
                  <a:cubicBezTo>
                    <a:pt x="13574" y="3025"/>
                    <a:pt x="10550" y="1"/>
                    <a:pt x="6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37" name="Google Shape;937;p52"/>
            <p:cNvSpPr/>
            <p:nvPr/>
          </p:nvSpPr>
          <p:spPr>
            <a:xfrm>
              <a:off x="716001" y="2643508"/>
              <a:ext cx="375958" cy="332317"/>
            </a:xfrm>
            <a:custGeom>
              <a:avLst/>
              <a:gdLst/>
              <a:ahLst/>
              <a:cxnLst/>
              <a:rect l="l" t="t" r="r" b="b"/>
              <a:pathLst>
                <a:path w="232073" h="205134" extrusionOk="0">
                  <a:moveTo>
                    <a:pt x="88614" y="13837"/>
                  </a:moveTo>
                  <a:cubicBezTo>
                    <a:pt x="103618" y="13837"/>
                    <a:pt x="117501" y="20862"/>
                    <a:pt x="126622" y="33103"/>
                  </a:cubicBezTo>
                  <a:cubicBezTo>
                    <a:pt x="127694" y="34556"/>
                    <a:pt x="129337" y="35508"/>
                    <a:pt x="131123" y="35746"/>
                  </a:cubicBezTo>
                  <a:cubicBezTo>
                    <a:pt x="131445" y="35793"/>
                    <a:pt x="131767" y="35817"/>
                    <a:pt x="132088" y="35817"/>
                  </a:cubicBezTo>
                  <a:cubicBezTo>
                    <a:pt x="133550" y="35817"/>
                    <a:pt x="134985" y="35335"/>
                    <a:pt x="136196" y="34437"/>
                  </a:cubicBezTo>
                  <a:cubicBezTo>
                    <a:pt x="142221" y="29864"/>
                    <a:pt x="149294" y="27435"/>
                    <a:pt x="156605" y="27435"/>
                  </a:cubicBezTo>
                  <a:cubicBezTo>
                    <a:pt x="175323" y="27435"/>
                    <a:pt x="190564" y="42867"/>
                    <a:pt x="190612" y="61847"/>
                  </a:cubicBezTo>
                  <a:cubicBezTo>
                    <a:pt x="190278" y="65943"/>
                    <a:pt x="190636" y="69229"/>
                    <a:pt x="194922" y="70730"/>
                  </a:cubicBezTo>
                  <a:cubicBezTo>
                    <a:pt x="208878" y="75588"/>
                    <a:pt x="218260" y="88447"/>
                    <a:pt x="218260" y="102665"/>
                  </a:cubicBezTo>
                  <a:cubicBezTo>
                    <a:pt x="218260" y="121430"/>
                    <a:pt x="202781" y="136672"/>
                    <a:pt x="183777" y="136672"/>
                  </a:cubicBezTo>
                  <a:lnTo>
                    <a:pt x="47796" y="136672"/>
                  </a:lnTo>
                  <a:cubicBezTo>
                    <a:pt x="28816" y="136672"/>
                    <a:pt x="13361" y="121430"/>
                    <a:pt x="13361" y="102665"/>
                  </a:cubicBezTo>
                  <a:cubicBezTo>
                    <a:pt x="13361" y="88400"/>
                    <a:pt x="22744" y="75588"/>
                    <a:pt x="36699" y="70730"/>
                  </a:cubicBezTo>
                  <a:cubicBezTo>
                    <a:pt x="40938" y="69229"/>
                    <a:pt x="41414" y="65871"/>
                    <a:pt x="41009" y="61823"/>
                  </a:cubicBezTo>
                  <a:cubicBezTo>
                    <a:pt x="41057" y="35365"/>
                    <a:pt x="62395" y="13837"/>
                    <a:pt x="88614" y="13837"/>
                  </a:cubicBezTo>
                  <a:close/>
                  <a:moveTo>
                    <a:pt x="88853" y="1"/>
                  </a:moveTo>
                  <a:cubicBezTo>
                    <a:pt x="55774" y="1"/>
                    <a:pt x="28792" y="26554"/>
                    <a:pt x="27673" y="59584"/>
                  </a:cubicBezTo>
                  <a:cubicBezTo>
                    <a:pt x="10932" y="67443"/>
                    <a:pt x="1" y="84089"/>
                    <a:pt x="1" y="102427"/>
                  </a:cubicBezTo>
                  <a:cubicBezTo>
                    <a:pt x="1" y="126384"/>
                    <a:pt x="17957" y="146269"/>
                    <a:pt x="41271" y="149555"/>
                  </a:cubicBezTo>
                  <a:lnTo>
                    <a:pt x="41271" y="168059"/>
                  </a:lnTo>
                  <a:lnTo>
                    <a:pt x="29650" y="179680"/>
                  </a:lnTo>
                  <a:cubicBezTo>
                    <a:pt x="28364" y="180966"/>
                    <a:pt x="27649" y="182681"/>
                    <a:pt x="27649" y="184491"/>
                  </a:cubicBezTo>
                  <a:lnTo>
                    <a:pt x="27649" y="197922"/>
                  </a:lnTo>
                  <a:cubicBezTo>
                    <a:pt x="27649" y="201399"/>
                    <a:pt x="30221" y="204471"/>
                    <a:pt x="33674" y="204852"/>
                  </a:cubicBezTo>
                  <a:cubicBezTo>
                    <a:pt x="33935" y="204881"/>
                    <a:pt x="34193" y="204895"/>
                    <a:pt x="34448" y="204895"/>
                  </a:cubicBezTo>
                  <a:cubicBezTo>
                    <a:pt x="38196" y="204895"/>
                    <a:pt x="41224" y="201859"/>
                    <a:pt x="41224" y="198113"/>
                  </a:cubicBezTo>
                  <a:lnTo>
                    <a:pt x="41224" y="187539"/>
                  </a:lnTo>
                  <a:lnTo>
                    <a:pt x="52845" y="175918"/>
                  </a:lnTo>
                  <a:cubicBezTo>
                    <a:pt x="54131" y="174655"/>
                    <a:pt x="54822" y="172917"/>
                    <a:pt x="54822" y="171107"/>
                  </a:cubicBezTo>
                  <a:lnTo>
                    <a:pt x="54822" y="150270"/>
                  </a:lnTo>
                  <a:lnTo>
                    <a:pt x="82042" y="150270"/>
                  </a:lnTo>
                  <a:lnTo>
                    <a:pt x="82042" y="168297"/>
                  </a:lnTo>
                  <a:lnTo>
                    <a:pt x="70420" y="179918"/>
                  </a:lnTo>
                  <a:cubicBezTo>
                    <a:pt x="69158" y="181204"/>
                    <a:pt x="68444" y="182919"/>
                    <a:pt x="68444" y="184729"/>
                  </a:cubicBezTo>
                  <a:lnTo>
                    <a:pt x="68444" y="198160"/>
                  </a:lnTo>
                  <a:cubicBezTo>
                    <a:pt x="68444" y="201637"/>
                    <a:pt x="70992" y="204709"/>
                    <a:pt x="74445" y="205090"/>
                  </a:cubicBezTo>
                  <a:cubicBezTo>
                    <a:pt x="74707" y="205119"/>
                    <a:pt x="74967" y="205133"/>
                    <a:pt x="75223" y="205133"/>
                  </a:cubicBezTo>
                  <a:cubicBezTo>
                    <a:pt x="78990" y="205133"/>
                    <a:pt x="82018" y="202097"/>
                    <a:pt x="82018" y="198351"/>
                  </a:cubicBezTo>
                  <a:lnTo>
                    <a:pt x="82018" y="187563"/>
                  </a:lnTo>
                  <a:lnTo>
                    <a:pt x="93615" y="175965"/>
                  </a:lnTo>
                  <a:cubicBezTo>
                    <a:pt x="94901" y="174679"/>
                    <a:pt x="95616" y="172941"/>
                    <a:pt x="95616" y="171131"/>
                  </a:cubicBezTo>
                  <a:lnTo>
                    <a:pt x="95616" y="150293"/>
                  </a:lnTo>
                  <a:lnTo>
                    <a:pt x="109214" y="150293"/>
                  </a:lnTo>
                  <a:lnTo>
                    <a:pt x="109214" y="198160"/>
                  </a:lnTo>
                  <a:cubicBezTo>
                    <a:pt x="109214" y="201637"/>
                    <a:pt x="111786" y="204709"/>
                    <a:pt x="115239" y="205090"/>
                  </a:cubicBezTo>
                  <a:cubicBezTo>
                    <a:pt x="115500" y="205119"/>
                    <a:pt x="115758" y="205133"/>
                    <a:pt x="116013" y="205133"/>
                  </a:cubicBezTo>
                  <a:cubicBezTo>
                    <a:pt x="119761" y="205133"/>
                    <a:pt x="122788" y="202097"/>
                    <a:pt x="122788" y="198351"/>
                  </a:cubicBezTo>
                  <a:lnTo>
                    <a:pt x="122788" y="150270"/>
                  </a:lnTo>
                  <a:lnTo>
                    <a:pt x="136386" y="150270"/>
                  </a:lnTo>
                  <a:lnTo>
                    <a:pt x="136386" y="171107"/>
                  </a:lnTo>
                  <a:cubicBezTo>
                    <a:pt x="136386" y="172917"/>
                    <a:pt x="137101" y="174632"/>
                    <a:pt x="138387" y="175918"/>
                  </a:cubicBezTo>
                  <a:lnTo>
                    <a:pt x="150008" y="187539"/>
                  </a:lnTo>
                  <a:lnTo>
                    <a:pt x="150008" y="198136"/>
                  </a:lnTo>
                  <a:cubicBezTo>
                    <a:pt x="150008" y="201613"/>
                    <a:pt x="152556" y="204685"/>
                    <a:pt x="156009" y="205066"/>
                  </a:cubicBezTo>
                  <a:cubicBezTo>
                    <a:pt x="156272" y="205095"/>
                    <a:pt x="156531" y="205109"/>
                    <a:pt x="156787" y="205109"/>
                  </a:cubicBezTo>
                  <a:cubicBezTo>
                    <a:pt x="160555" y="205109"/>
                    <a:pt x="163582" y="202072"/>
                    <a:pt x="163582" y="198303"/>
                  </a:cubicBezTo>
                  <a:lnTo>
                    <a:pt x="163582" y="184705"/>
                  </a:lnTo>
                  <a:cubicBezTo>
                    <a:pt x="163582" y="182895"/>
                    <a:pt x="162868" y="181157"/>
                    <a:pt x="161582" y="179895"/>
                  </a:cubicBezTo>
                  <a:lnTo>
                    <a:pt x="149961" y="168273"/>
                  </a:lnTo>
                  <a:lnTo>
                    <a:pt x="149961" y="150246"/>
                  </a:lnTo>
                  <a:lnTo>
                    <a:pt x="177180" y="150246"/>
                  </a:lnTo>
                  <a:lnTo>
                    <a:pt x="177180" y="171083"/>
                  </a:lnTo>
                  <a:cubicBezTo>
                    <a:pt x="177180" y="172893"/>
                    <a:pt x="177895" y="174608"/>
                    <a:pt x="179181" y="175894"/>
                  </a:cubicBezTo>
                  <a:lnTo>
                    <a:pt x="190779" y="187515"/>
                  </a:lnTo>
                  <a:lnTo>
                    <a:pt x="190779" y="197898"/>
                  </a:lnTo>
                  <a:cubicBezTo>
                    <a:pt x="190779" y="201375"/>
                    <a:pt x="193350" y="204447"/>
                    <a:pt x="196804" y="204828"/>
                  </a:cubicBezTo>
                  <a:cubicBezTo>
                    <a:pt x="197064" y="204857"/>
                    <a:pt x="197322" y="204871"/>
                    <a:pt x="197577" y="204871"/>
                  </a:cubicBezTo>
                  <a:cubicBezTo>
                    <a:pt x="201325" y="204871"/>
                    <a:pt x="204353" y="201833"/>
                    <a:pt x="204353" y="198065"/>
                  </a:cubicBezTo>
                  <a:lnTo>
                    <a:pt x="204353" y="184467"/>
                  </a:lnTo>
                  <a:cubicBezTo>
                    <a:pt x="204353" y="182657"/>
                    <a:pt x="203638" y="180919"/>
                    <a:pt x="202352" y="179656"/>
                  </a:cubicBezTo>
                  <a:lnTo>
                    <a:pt x="190755" y="168035"/>
                  </a:lnTo>
                  <a:lnTo>
                    <a:pt x="190755" y="149531"/>
                  </a:lnTo>
                  <a:cubicBezTo>
                    <a:pt x="214021" y="146245"/>
                    <a:pt x="232001" y="126360"/>
                    <a:pt x="232001" y="102403"/>
                  </a:cubicBezTo>
                  <a:cubicBezTo>
                    <a:pt x="232073" y="84089"/>
                    <a:pt x="221142" y="67443"/>
                    <a:pt x="204377" y="59584"/>
                  </a:cubicBezTo>
                  <a:cubicBezTo>
                    <a:pt x="203305" y="34055"/>
                    <a:pt x="182396" y="13599"/>
                    <a:pt x="156843" y="13599"/>
                  </a:cubicBezTo>
                  <a:cubicBezTo>
                    <a:pt x="148698" y="13599"/>
                    <a:pt x="140768" y="15718"/>
                    <a:pt x="133648" y="19767"/>
                  </a:cubicBezTo>
                  <a:cubicBezTo>
                    <a:pt x="122074" y="7145"/>
                    <a:pt x="106070" y="1"/>
                    <a:pt x="888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938" name="Google Shape;938;p52"/>
          <p:cNvGrpSpPr/>
          <p:nvPr/>
        </p:nvGrpSpPr>
        <p:grpSpPr>
          <a:xfrm>
            <a:off x="716001" y="2034728"/>
            <a:ext cx="379200" cy="375957"/>
            <a:chOff x="716001" y="2034728"/>
            <a:chExt cx="379200" cy="375957"/>
          </a:xfrm>
        </p:grpSpPr>
        <p:sp>
          <p:nvSpPr>
            <p:cNvPr id="939" name="Google Shape;939;p52"/>
            <p:cNvSpPr/>
            <p:nvPr/>
          </p:nvSpPr>
          <p:spPr>
            <a:xfrm>
              <a:off x="804540" y="2344558"/>
              <a:ext cx="67400" cy="21992"/>
            </a:xfrm>
            <a:custGeom>
              <a:avLst/>
              <a:gdLst/>
              <a:ahLst/>
              <a:cxnLst/>
              <a:rect l="l" t="t" r="r" b="b"/>
              <a:pathLst>
                <a:path w="41605" h="13575" extrusionOk="0">
                  <a:moveTo>
                    <a:pt x="7383" y="0"/>
                  </a:moveTo>
                  <a:cubicBezTo>
                    <a:pt x="3907" y="0"/>
                    <a:pt x="834" y="2549"/>
                    <a:pt x="453" y="6002"/>
                  </a:cubicBezTo>
                  <a:cubicBezTo>
                    <a:pt x="1" y="10122"/>
                    <a:pt x="3192" y="13575"/>
                    <a:pt x="7193" y="13575"/>
                  </a:cubicBezTo>
                  <a:lnTo>
                    <a:pt x="34222" y="13575"/>
                  </a:lnTo>
                  <a:cubicBezTo>
                    <a:pt x="37723" y="13575"/>
                    <a:pt x="40771" y="11003"/>
                    <a:pt x="41176" y="7550"/>
                  </a:cubicBezTo>
                  <a:cubicBezTo>
                    <a:pt x="41605" y="3477"/>
                    <a:pt x="38390" y="0"/>
                    <a:pt x="34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40" name="Google Shape;940;p52"/>
            <p:cNvSpPr/>
            <p:nvPr/>
          </p:nvSpPr>
          <p:spPr>
            <a:xfrm>
              <a:off x="804540" y="2078785"/>
              <a:ext cx="67400" cy="21992"/>
            </a:xfrm>
            <a:custGeom>
              <a:avLst/>
              <a:gdLst/>
              <a:ahLst/>
              <a:cxnLst/>
              <a:rect l="l" t="t" r="r" b="b"/>
              <a:pathLst>
                <a:path w="41605" h="13575" extrusionOk="0">
                  <a:moveTo>
                    <a:pt x="7383" y="0"/>
                  </a:moveTo>
                  <a:cubicBezTo>
                    <a:pt x="3907" y="0"/>
                    <a:pt x="834" y="2572"/>
                    <a:pt x="453" y="6025"/>
                  </a:cubicBezTo>
                  <a:cubicBezTo>
                    <a:pt x="1" y="10121"/>
                    <a:pt x="3192" y="13575"/>
                    <a:pt x="7193" y="13575"/>
                  </a:cubicBezTo>
                  <a:lnTo>
                    <a:pt x="34222" y="13575"/>
                  </a:lnTo>
                  <a:cubicBezTo>
                    <a:pt x="37723" y="13575"/>
                    <a:pt x="40771" y="11026"/>
                    <a:pt x="41176" y="7573"/>
                  </a:cubicBezTo>
                  <a:cubicBezTo>
                    <a:pt x="41605" y="3453"/>
                    <a:pt x="38438" y="0"/>
                    <a:pt x="34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41" name="Google Shape;941;p52"/>
            <p:cNvSpPr/>
            <p:nvPr/>
          </p:nvSpPr>
          <p:spPr>
            <a:xfrm>
              <a:off x="716001" y="2034728"/>
              <a:ext cx="379200" cy="375957"/>
            </a:xfrm>
            <a:custGeom>
              <a:avLst/>
              <a:gdLst/>
              <a:ahLst/>
              <a:cxnLst/>
              <a:rect l="l" t="t" r="r" b="b"/>
              <a:pathLst>
                <a:path w="234074" h="232072" extrusionOk="0">
                  <a:moveTo>
                    <a:pt x="211634" y="48107"/>
                  </a:moveTo>
                  <a:cubicBezTo>
                    <a:pt x="213490" y="48107"/>
                    <a:pt x="215353" y="48794"/>
                    <a:pt x="216713" y="50153"/>
                  </a:cubicBezTo>
                  <a:cubicBezTo>
                    <a:pt x="219356" y="52821"/>
                    <a:pt x="219332" y="57107"/>
                    <a:pt x="216713" y="59774"/>
                  </a:cubicBezTo>
                  <a:lnTo>
                    <a:pt x="155200" y="121120"/>
                  </a:lnTo>
                  <a:cubicBezTo>
                    <a:pt x="145555" y="130765"/>
                    <a:pt x="134291" y="138767"/>
                    <a:pt x="121978" y="144696"/>
                  </a:cubicBezTo>
                  <a:cubicBezTo>
                    <a:pt x="127884" y="132456"/>
                    <a:pt x="135791" y="121168"/>
                    <a:pt x="145626" y="110999"/>
                  </a:cubicBezTo>
                  <a:cubicBezTo>
                    <a:pt x="145674" y="110975"/>
                    <a:pt x="206925" y="49844"/>
                    <a:pt x="206972" y="49820"/>
                  </a:cubicBezTo>
                  <a:cubicBezTo>
                    <a:pt x="208265" y="48675"/>
                    <a:pt x="209947" y="48107"/>
                    <a:pt x="211634" y="48107"/>
                  </a:cubicBezTo>
                  <a:close/>
                  <a:moveTo>
                    <a:pt x="129647" y="13598"/>
                  </a:moveTo>
                  <a:cubicBezTo>
                    <a:pt x="133386" y="13598"/>
                    <a:pt x="136434" y="16623"/>
                    <a:pt x="136434" y="20385"/>
                  </a:cubicBezTo>
                  <a:lnTo>
                    <a:pt x="136434" y="100521"/>
                  </a:lnTo>
                  <a:lnTo>
                    <a:pt x="135648" y="101283"/>
                  </a:lnTo>
                  <a:cubicBezTo>
                    <a:pt x="121788" y="115619"/>
                    <a:pt x="111357" y="131980"/>
                    <a:pt x="104642" y="150031"/>
                  </a:cubicBezTo>
                  <a:lnTo>
                    <a:pt x="91663" y="150031"/>
                  </a:lnTo>
                  <a:lnTo>
                    <a:pt x="80041" y="138409"/>
                  </a:lnTo>
                  <a:cubicBezTo>
                    <a:pt x="78719" y="137088"/>
                    <a:pt x="76981" y="136427"/>
                    <a:pt x="75240" y="136427"/>
                  </a:cubicBezTo>
                  <a:cubicBezTo>
                    <a:pt x="73498" y="136427"/>
                    <a:pt x="71754" y="137088"/>
                    <a:pt x="70420" y="138409"/>
                  </a:cubicBezTo>
                  <a:lnTo>
                    <a:pt x="68444" y="140410"/>
                  </a:lnTo>
                  <a:lnTo>
                    <a:pt x="68444" y="129789"/>
                  </a:lnTo>
                  <a:cubicBezTo>
                    <a:pt x="68444" y="127598"/>
                    <a:pt x="67491" y="125526"/>
                    <a:pt x="65752" y="124216"/>
                  </a:cubicBezTo>
                  <a:cubicBezTo>
                    <a:pt x="64501" y="123275"/>
                    <a:pt x="63052" y="122824"/>
                    <a:pt x="61623" y="122824"/>
                  </a:cubicBezTo>
                  <a:cubicBezTo>
                    <a:pt x="59869" y="122824"/>
                    <a:pt x="58145" y="123502"/>
                    <a:pt x="56846" y="124788"/>
                  </a:cubicBezTo>
                  <a:lnTo>
                    <a:pt x="29197" y="151984"/>
                  </a:lnTo>
                  <a:cubicBezTo>
                    <a:pt x="26530" y="154603"/>
                    <a:pt x="26482" y="158914"/>
                    <a:pt x="29102" y="161605"/>
                  </a:cubicBezTo>
                  <a:cubicBezTo>
                    <a:pt x="30429" y="162956"/>
                    <a:pt x="32197" y="163635"/>
                    <a:pt x="33965" y="163635"/>
                  </a:cubicBezTo>
                  <a:cubicBezTo>
                    <a:pt x="35686" y="163635"/>
                    <a:pt x="37407" y="162992"/>
                    <a:pt x="38723" y="161700"/>
                  </a:cubicBezTo>
                  <a:lnTo>
                    <a:pt x="54798" y="145887"/>
                  </a:lnTo>
                  <a:lnTo>
                    <a:pt x="54798" y="156699"/>
                  </a:lnTo>
                  <a:cubicBezTo>
                    <a:pt x="54798" y="158866"/>
                    <a:pt x="55750" y="160985"/>
                    <a:pt x="57513" y="162295"/>
                  </a:cubicBezTo>
                  <a:cubicBezTo>
                    <a:pt x="58749" y="163215"/>
                    <a:pt x="60178" y="163656"/>
                    <a:pt x="61592" y="163656"/>
                  </a:cubicBezTo>
                  <a:cubicBezTo>
                    <a:pt x="63362" y="163656"/>
                    <a:pt x="65108" y="162963"/>
                    <a:pt x="66419" y="161652"/>
                  </a:cubicBezTo>
                  <a:lnTo>
                    <a:pt x="75183" y="152889"/>
                  </a:lnTo>
                  <a:lnTo>
                    <a:pt x="83971" y="161652"/>
                  </a:lnTo>
                  <a:cubicBezTo>
                    <a:pt x="85257" y="162938"/>
                    <a:pt x="86971" y="163653"/>
                    <a:pt x="88805" y="163653"/>
                  </a:cubicBezTo>
                  <a:lnTo>
                    <a:pt x="109404" y="163653"/>
                  </a:lnTo>
                  <a:cubicBezTo>
                    <a:pt x="110119" y="163653"/>
                    <a:pt x="110881" y="163534"/>
                    <a:pt x="111500" y="163319"/>
                  </a:cubicBezTo>
                  <a:lnTo>
                    <a:pt x="111572" y="163319"/>
                  </a:lnTo>
                  <a:cubicBezTo>
                    <a:pt x="120192" y="160438"/>
                    <a:pt x="128527" y="156699"/>
                    <a:pt x="136434" y="152126"/>
                  </a:cubicBezTo>
                  <a:lnTo>
                    <a:pt x="136434" y="211662"/>
                  </a:lnTo>
                  <a:cubicBezTo>
                    <a:pt x="136434" y="215425"/>
                    <a:pt x="133386" y="218449"/>
                    <a:pt x="129647" y="218449"/>
                  </a:cubicBezTo>
                  <a:lnTo>
                    <a:pt x="20386" y="218449"/>
                  </a:lnTo>
                  <a:cubicBezTo>
                    <a:pt x="16647" y="218449"/>
                    <a:pt x="13599" y="215425"/>
                    <a:pt x="13599" y="211662"/>
                  </a:cubicBezTo>
                  <a:lnTo>
                    <a:pt x="13599" y="20385"/>
                  </a:lnTo>
                  <a:cubicBezTo>
                    <a:pt x="13599" y="16623"/>
                    <a:pt x="16647" y="13598"/>
                    <a:pt x="20386" y="13598"/>
                  </a:cubicBezTo>
                  <a:close/>
                  <a:moveTo>
                    <a:pt x="20386" y="0"/>
                  </a:moveTo>
                  <a:cubicBezTo>
                    <a:pt x="9193" y="0"/>
                    <a:pt x="1" y="9050"/>
                    <a:pt x="1" y="20385"/>
                  </a:cubicBezTo>
                  <a:lnTo>
                    <a:pt x="1" y="211662"/>
                  </a:lnTo>
                  <a:cubicBezTo>
                    <a:pt x="1" y="222927"/>
                    <a:pt x="9145" y="232071"/>
                    <a:pt x="20386" y="232071"/>
                  </a:cubicBezTo>
                  <a:lnTo>
                    <a:pt x="129647" y="232071"/>
                  </a:lnTo>
                  <a:cubicBezTo>
                    <a:pt x="140887" y="232071"/>
                    <a:pt x="150032" y="222927"/>
                    <a:pt x="150032" y="211662"/>
                  </a:cubicBezTo>
                  <a:lnTo>
                    <a:pt x="150032" y="143125"/>
                  </a:lnTo>
                  <a:cubicBezTo>
                    <a:pt x="155176" y="139267"/>
                    <a:pt x="160034" y="135052"/>
                    <a:pt x="164583" y="130527"/>
                  </a:cubicBezTo>
                  <a:lnTo>
                    <a:pt x="226095" y="69181"/>
                  </a:lnTo>
                  <a:cubicBezTo>
                    <a:pt x="234073" y="61203"/>
                    <a:pt x="234073" y="48296"/>
                    <a:pt x="226095" y="40318"/>
                  </a:cubicBezTo>
                  <a:cubicBezTo>
                    <a:pt x="222116" y="36326"/>
                    <a:pt x="216768" y="34317"/>
                    <a:pt x="211417" y="34317"/>
                  </a:cubicBezTo>
                  <a:cubicBezTo>
                    <a:pt x="206394" y="34317"/>
                    <a:pt x="201368" y="36088"/>
                    <a:pt x="197470" y="39651"/>
                  </a:cubicBezTo>
                  <a:cubicBezTo>
                    <a:pt x="197423" y="39699"/>
                    <a:pt x="197328" y="39770"/>
                    <a:pt x="197280" y="39842"/>
                  </a:cubicBezTo>
                  <a:lnTo>
                    <a:pt x="150032" y="86970"/>
                  </a:lnTo>
                  <a:lnTo>
                    <a:pt x="150032" y="20385"/>
                  </a:lnTo>
                  <a:cubicBezTo>
                    <a:pt x="150032" y="9121"/>
                    <a:pt x="140887" y="0"/>
                    <a:pt x="129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42" name="Google Shape;942;p52"/>
            <p:cNvSpPr/>
            <p:nvPr/>
          </p:nvSpPr>
          <p:spPr>
            <a:xfrm>
              <a:off x="759751" y="2145643"/>
              <a:ext cx="112151" cy="21992"/>
            </a:xfrm>
            <a:custGeom>
              <a:avLst/>
              <a:gdLst/>
              <a:ahLst/>
              <a:cxnLst/>
              <a:rect l="l" t="t" r="r" b="b"/>
              <a:pathLst>
                <a:path w="69229" h="13575" extrusionOk="0">
                  <a:moveTo>
                    <a:pt x="7383" y="1"/>
                  </a:moveTo>
                  <a:cubicBezTo>
                    <a:pt x="3906" y="1"/>
                    <a:pt x="834" y="2549"/>
                    <a:pt x="429" y="6002"/>
                  </a:cubicBezTo>
                  <a:cubicBezTo>
                    <a:pt x="0" y="10074"/>
                    <a:pt x="3215" y="13575"/>
                    <a:pt x="7192" y="13575"/>
                  </a:cubicBezTo>
                  <a:lnTo>
                    <a:pt x="61847" y="13575"/>
                  </a:lnTo>
                  <a:cubicBezTo>
                    <a:pt x="65323" y="13575"/>
                    <a:pt x="68396" y="11003"/>
                    <a:pt x="68800" y="7550"/>
                  </a:cubicBezTo>
                  <a:cubicBezTo>
                    <a:pt x="69229" y="3454"/>
                    <a:pt x="66062" y="1"/>
                    <a:pt x="62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43" name="Google Shape;943;p52"/>
            <p:cNvSpPr/>
            <p:nvPr/>
          </p:nvSpPr>
          <p:spPr>
            <a:xfrm>
              <a:off x="759751" y="2189661"/>
              <a:ext cx="112151" cy="21992"/>
            </a:xfrm>
            <a:custGeom>
              <a:avLst/>
              <a:gdLst/>
              <a:ahLst/>
              <a:cxnLst/>
              <a:rect l="l" t="t" r="r" b="b"/>
              <a:pathLst>
                <a:path w="69229" h="13575" extrusionOk="0">
                  <a:moveTo>
                    <a:pt x="7383" y="1"/>
                  </a:moveTo>
                  <a:cubicBezTo>
                    <a:pt x="3906" y="1"/>
                    <a:pt x="834" y="2549"/>
                    <a:pt x="429" y="6002"/>
                  </a:cubicBezTo>
                  <a:cubicBezTo>
                    <a:pt x="0" y="10122"/>
                    <a:pt x="3215" y="13575"/>
                    <a:pt x="7192" y="13575"/>
                  </a:cubicBezTo>
                  <a:lnTo>
                    <a:pt x="61847" y="13575"/>
                  </a:lnTo>
                  <a:cubicBezTo>
                    <a:pt x="65323" y="13575"/>
                    <a:pt x="68396" y="11027"/>
                    <a:pt x="68800" y="7550"/>
                  </a:cubicBezTo>
                  <a:cubicBezTo>
                    <a:pt x="69229" y="3454"/>
                    <a:pt x="66062" y="1"/>
                    <a:pt x="62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944" name="Google Shape;944;p52"/>
          <p:cNvGrpSpPr/>
          <p:nvPr/>
        </p:nvGrpSpPr>
        <p:grpSpPr>
          <a:xfrm>
            <a:off x="5602784" y="2057265"/>
            <a:ext cx="376846" cy="330888"/>
            <a:chOff x="5602784" y="2057265"/>
            <a:chExt cx="376846" cy="330888"/>
          </a:xfrm>
        </p:grpSpPr>
        <p:sp>
          <p:nvSpPr>
            <p:cNvPr id="945" name="Google Shape;945;p52"/>
            <p:cNvSpPr/>
            <p:nvPr/>
          </p:nvSpPr>
          <p:spPr>
            <a:xfrm>
              <a:off x="5602784" y="2189854"/>
              <a:ext cx="376846" cy="198299"/>
            </a:xfrm>
            <a:custGeom>
              <a:avLst/>
              <a:gdLst/>
              <a:ahLst/>
              <a:cxnLst/>
              <a:rect l="l" t="t" r="r" b="b"/>
              <a:pathLst>
                <a:path w="232621" h="122407" extrusionOk="0">
                  <a:moveTo>
                    <a:pt x="61704" y="13575"/>
                  </a:moveTo>
                  <a:cubicBezTo>
                    <a:pt x="83304" y="13575"/>
                    <a:pt x="102189" y="28269"/>
                    <a:pt x="107595" y="49344"/>
                  </a:cubicBezTo>
                  <a:cubicBezTo>
                    <a:pt x="108380" y="52321"/>
                    <a:pt x="111095" y="54393"/>
                    <a:pt x="114191" y="54393"/>
                  </a:cubicBezTo>
                  <a:lnTo>
                    <a:pt x="194922" y="54393"/>
                  </a:lnTo>
                  <a:lnTo>
                    <a:pt x="215665" y="74778"/>
                  </a:lnTo>
                  <a:lnTo>
                    <a:pt x="197661" y="92401"/>
                  </a:lnTo>
                  <a:lnTo>
                    <a:pt x="188802" y="83565"/>
                  </a:lnTo>
                  <a:cubicBezTo>
                    <a:pt x="187480" y="82232"/>
                    <a:pt x="185742" y="81565"/>
                    <a:pt x="184003" y="81565"/>
                  </a:cubicBezTo>
                  <a:cubicBezTo>
                    <a:pt x="182265" y="81565"/>
                    <a:pt x="180526" y="82232"/>
                    <a:pt x="179205" y="83565"/>
                  </a:cubicBezTo>
                  <a:lnTo>
                    <a:pt x="170417" y="92329"/>
                  </a:lnTo>
                  <a:lnTo>
                    <a:pt x="161630" y="83565"/>
                  </a:lnTo>
                  <a:cubicBezTo>
                    <a:pt x="160308" y="82232"/>
                    <a:pt x="158569" y="81565"/>
                    <a:pt x="156828" y="81565"/>
                  </a:cubicBezTo>
                  <a:cubicBezTo>
                    <a:pt x="155087" y="81565"/>
                    <a:pt x="153342" y="82232"/>
                    <a:pt x="152009" y="83565"/>
                  </a:cubicBezTo>
                  <a:lnTo>
                    <a:pt x="143245" y="92329"/>
                  </a:lnTo>
                  <a:lnTo>
                    <a:pt x="134457" y="83565"/>
                  </a:lnTo>
                  <a:cubicBezTo>
                    <a:pt x="133171" y="82280"/>
                    <a:pt x="131457" y="81565"/>
                    <a:pt x="129671" y="81565"/>
                  </a:cubicBezTo>
                  <a:lnTo>
                    <a:pt x="108523" y="81565"/>
                  </a:lnTo>
                  <a:cubicBezTo>
                    <a:pt x="106118" y="81565"/>
                    <a:pt x="103856" y="82851"/>
                    <a:pt x="102665" y="84947"/>
                  </a:cubicBezTo>
                  <a:cubicBezTo>
                    <a:pt x="93973" y="99878"/>
                    <a:pt x="78660" y="108761"/>
                    <a:pt x="61704" y="108761"/>
                  </a:cubicBezTo>
                  <a:cubicBezTo>
                    <a:pt x="35199" y="108761"/>
                    <a:pt x="13646" y="87423"/>
                    <a:pt x="13646" y="61180"/>
                  </a:cubicBezTo>
                  <a:cubicBezTo>
                    <a:pt x="13646" y="34913"/>
                    <a:pt x="35199" y="13575"/>
                    <a:pt x="61704" y="13575"/>
                  </a:cubicBezTo>
                  <a:close/>
                  <a:moveTo>
                    <a:pt x="61633" y="1"/>
                  </a:moveTo>
                  <a:cubicBezTo>
                    <a:pt x="27649" y="1"/>
                    <a:pt x="1" y="27435"/>
                    <a:pt x="1" y="61204"/>
                  </a:cubicBezTo>
                  <a:cubicBezTo>
                    <a:pt x="1" y="94949"/>
                    <a:pt x="27649" y="122407"/>
                    <a:pt x="61633" y="122407"/>
                  </a:cubicBezTo>
                  <a:cubicBezTo>
                    <a:pt x="72540" y="122407"/>
                    <a:pt x="83232" y="119454"/>
                    <a:pt x="92544" y="113929"/>
                  </a:cubicBezTo>
                  <a:cubicBezTo>
                    <a:pt x="100379" y="109237"/>
                    <a:pt x="107118" y="102831"/>
                    <a:pt x="112238" y="95187"/>
                  </a:cubicBezTo>
                  <a:lnTo>
                    <a:pt x="126813" y="95187"/>
                  </a:lnTo>
                  <a:lnTo>
                    <a:pt x="138411" y="106808"/>
                  </a:lnTo>
                  <a:cubicBezTo>
                    <a:pt x="139732" y="108130"/>
                    <a:pt x="141477" y="108791"/>
                    <a:pt x="143221" y="108791"/>
                  </a:cubicBezTo>
                  <a:cubicBezTo>
                    <a:pt x="144965" y="108791"/>
                    <a:pt x="146710" y="108130"/>
                    <a:pt x="148032" y="106808"/>
                  </a:cubicBezTo>
                  <a:lnTo>
                    <a:pt x="156819" y="98021"/>
                  </a:lnTo>
                  <a:lnTo>
                    <a:pt x="165583" y="106808"/>
                  </a:lnTo>
                  <a:cubicBezTo>
                    <a:pt x="166916" y="108130"/>
                    <a:pt x="168661" y="108791"/>
                    <a:pt x="170402" y="108791"/>
                  </a:cubicBezTo>
                  <a:cubicBezTo>
                    <a:pt x="172144" y="108791"/>
                    <a:pt x="173882" y="108130"/>
                    <a:pt x="175204" y="106808"/>
                  </a:cubicBezTo>
                  <a:lnTo>
                    <a:pt x="183991" y="98021"/>
                  </a:lnTo>
                  <a:lnTo>
                    <a:pt x="192779" y="106808"/>
                  </a:lnTo>
                  <a:cubicBezTo>
                    <a:pt x="194104" y="108133"/>
                    <a:pt x="195835" y="108794"/>
                    <a:pt x="197569" y="108794"/>
                  </a:cubicBezTo>
                  <a:cubicBezTo>
                    <a:pt x="199294" y="108794"/>
                    <a:pt x="201022" y="108139"/>
                    <a:pt x="202352" y="106832"/>
                  </a:cubicBezTo>
                  <a:lnTo>
                    <a:pt x="229953" y="79684"/>
                  </a:lnTo>
                  <a:cubicBezTo>
                    <a:pt x="230573" y="79065"/>
                    <a:pt x="231120" y="78350"/>
                    <a:pt x="231478" y="77517"/>
                  </a:cubicBezTo>
                  <a:cubicBezTo>
                    <a:pt x="232621" y="74802"/>
                    <a:pt x="231954" y="71825"/>
                    <a:pt x="230001" y="69920"/>
                  </a:cubicBezTo>
                  <a:lnTo>
                    <a:pt x="202352" y="42724"/>
                  </a:lnTo>
                  <a:cubicBezTo>
                    <a:pt x="201114" y="41462"/>
                    <a:pt x="199376" y="40771"/>
                    <a:pt x="197590" y="40771"/>
                  </a:cubicBezTo>
                  <a:lnTo>
                    <a:pt x="119121" y="40771"/>
                  </a:lnTo>
                  <a:cubicBezTo>
                    <a:pt x="110548" y="16528"/>
                    <a:pt x="87614" y="1"/>
                    <a:pt x="61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46" name="Google Shape;946;p52"/>
            <p:cNvSpPr/>
            <p:nvPr/>
          </p:nvSpPr>
          <p:spPr>
            <a:xfrm>
              <a:off x="5647576" y="2255516"/>
              <a:ext cx="66049" cy="66088"/>
            </a:xfrm>
            <a:custGeom>
              <a:avLst/>
              <a:gdLst/>
              <a:ahLst/>
              <a:cxnLst/>
              <a:rect l="l" t="t" r="r" b="b"/>
              <a:pathLst>
                <a:path w="40771" h="40795" extrusionOk="0">
                  <a:moveTo>
                    <a:pt x="20386" y="13647"/>
                  </a:moveTo>
                  <a:cubicBezTo>
                    <a:pt x="24148" y="13647"/>
                    <a:pt x="27173" y="16695"/>
                    <a:pt x="27173" y="20434"/>
                  </a:cubicBezTo>
                  <a:cubicBezTo>
                    <a:pt x="27173" y="24173"/>
                    <a:pt x="24101" y="27221"/>
                    <a:pt x="20386" y="27221"/>
                  </a:cubicBezTo>
                  <a:cubicBezTo>
                    <a:pt x="16647" y="27221"/>
                    <a:pt x="13598" y="24173"/>
                    <a:pt x="13598" y="20434"/>
                  </a:cubicBezTo>
                  <a:cubicBezTo>
                    <a:pt x="13598" y="16695"/>
                    <a:pt x="16623" y="13647"/>
                    <a:pt x="20386" y="13647"/>
                  </a:cubicBezTo>
                  <a:close/>
                  <a:moveTo>
                    <a:pt x="20386" y="1"/>
                  </a:moveTo>
                  <a:cubicBezTo>
                    <a:pt x="9121" y="1"/>
                    <a:pt x="0" y="9146"/>
                    <a:pt x="0" y="20410"/>
                  </a:cubicBezTo>
                  <a:cubicBezTo>
                    <a:pt x="0" y="31650"/>
                    <a:pt x="9121" y="40795"/>
                    <a:pt x="20386" y="40795"/>
                  </a:cubicBezTo>
                  <a:cubicBezTo>
                    <a:pt x="31650" y="40795"/>
                    <a:pt x="40771" y="31650"/>
                    <a:pt x="40771" y="20410"/>
                  </a:cubicBezTo>
                  <a:cubicBezTo>
                    <a:pt x="40771" y="9146"/>
                    <a:pt x="31602" y="1"/>
                    <a:pt x="20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47" name="Google Shape;947;p52"/>
            <p:cNvSpPr/>
            <p:nvPr/>
          </p:nvSpPr>
          <p:spPr>
            <a:xfrm>
              <a:off x="5647922" y="2057327"/>
              <a:ext cx="66051" cy="110123"/>
            </a:xfrm>
            <a:custGeom>
              <a:avLst/>
              <a:gdLst/>
              <a:ahLst/>
              <a:cxnLst/>
              <a:rect l="l" t="t" r="r" b="b"/>
              <a:pathLst>
                <a:path w="40772" h="67977" extrusionOk="0">
                  <a:moveTo>
                    <a:pt x="20409" y="13580"/>
                  </a:moveTo>
                  <a:cubicBezTo>
                    <a:pt x="24165" y="13580"/>
                    <a:pt x="27197" y="16633"/>
                    <a:pt x="27197" y="20391"/>
                  </a:cubicBezTo>
                  <a:lnTo>
                    <a:pt x="27197" y="47396"/>
                  </a:lnTo>
                  <a:cubicBezTo>
                    <a:pt x="27197" y="50873"/>
                    <a:pt x="24625" y="53945"/>
                    <a:pt x="21196" y="54326"/>
                  </a:cubicBezTo>
                  <a:cubicBezTo>
                    <a:pt x="20935" y="54355"/>
                    <a:pt x="20677" y="54369"/>
                    <a:pt x="20422" y="54369"/>
                  </a:cubicBezTo>
                  <a:cubicBezTo>
                    <a:pt x="16650" y="54369"/>
                    <a:pt x="13599" y="51311"/>
                    <a:pt x="13599" y="47563"/>
                  </a:cubicBezTo>
                  <a:lnTo>
                    <a:pt x="13599" y="20581"/>
                  </a:lnTo>
                  <a:cubicBezTo>
                    <a:pt x="13599" y="17080"/>
                    <a:pt x="16147" y="14032"/>
                    <a:pt x="19600" y="13627"/>
                  </a:cubicBezTo>
                  <a:cubicBezTo>
                    <a:pt x="19873" y="13596"/>
                    <a:pt x="20143" y="13580"/>
                    <a:pt x="20409" y="13580"/>
                  </a:cubicBezTo>
                  <a:close/>
                  <a:moveTo>
                    <a:pt x="20408" y="0"/>
                  </a:moveTo>
                  <a:cubicBezTo>
                    <a:pt x="9162" y="0"/>
                    <a:pt x="1" y="9156"/>
                    <a:pt x="1" y="20391"/>
                  </a:cubicBezTo>
                  <a:lnTo>
                    <a:pt x="1" y="47253"/>
                  </a:lnTo>
                  <a:cubicBezTo>
                    <a:pt x="1" y="57874"/>
                    <a:pt x="8645" y="67376"/>
                    <a:pt x="19243" y="67948"/>
                  </a:cubicBezTo>
                  <a:cubicBezTo>
                    <a:pt x="19611" y="67967"/>
                    <a:pt x="19978" y="67977"/>
                    <a:pt x="20343" y="67977"/>
                  </a:cubicBezTo>
                  <a:cubicBezTo>
                    <a:pt x="31609" y="67977"/>
                    <a:pt x="40771" y="58820"/>
                    <a:pt x="40771" y="47563"/>
                  </a:cubicBezTo>
                  <a:lnTo>
                    <a:pt x="40771" y="20724"/>
                  </a:lnTo>
                  <a:cubicBezTo>
                    <a:pt x="40771" y="10103"/>
                    <a:pt x="32103" y="601"/>
                    <a:pt x="21505" y="29"/>
                  </a:cubicBezTo>
                  <a:cubicBezTo>
                    <a:pt x="21137" y="10"/>
                    <a:pt x="20771" y="0"/>
                    <a:pt x="20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48" name="Google Shape;948;p52"/>
            <p:cNvSpPr/>
            <p:nvPr/>
          </p:nvSpPr>
          <p:spPr>
            <a:xfrm>
              <a:off x="5603170" y="2057304"/>
              <a:ext cx="21954" cy="110162"/>
            </a:xfrm>
            <a:custGeom>
              <a:avLst/>
              <a:gdLst/>
              <a:ahLst/>
              <a:cxnLst/>
              <a:rect l="l" t="t" r="r" b="b"/>
              <a:pathLst>
                <a:path w="13552" h="68001" extrusionOk="0">
                  <a:moveTo>
                    <a:pt x="6772" y="1"/>
                  </a:moveTo>
                  <a:cubicBezTo>
                    <a:pt x="3007" y="1"/>
                    <a:pt x="1" y="3038"/>
                    <a:pt x="1" y="6807"/>
                  </a:cubicBezTo>
                  <a:lnTo>
                    <a:pt x="1" y="61199"/>
                  </a:lnTo>
                  <a:cubicBezTo>
                    <a:pt x="1" y="64957"/>
                    <a:pt x="3069" y="68001"/>
                    <a:pt x="6816" y="68001"/>
                  </a:cubicBezTo>
                  <a:cubicBezTo>
                    <a:pt x="7058" y="68001"/>
                    <a:pt x="7303" y="67988"/>
                    <a:pt x="7550" y="67962"/>
                  </a:cubicBezTo>
                  <a:cubicBezTo>
                    <a:pt x="11003" y="67557"/>
                    <a:pt x="13551" y="64485"/>
                    <a:pt x="13551" y="61008"/>
                  </a:cubicBezTo>
                  <a:lnTo>
                    <a:pt x="13551" y="6973"/>
                  </a:lnTo>
                  <a:cubicBezTo>
                    <a:pt x="13551" y="3496"/>
                    <a:pt x="11003" y="424"/>
                    <a:pt x="7550" y="43"/>
                  </a:cubicBezTo>
                  <a:cubicBezTo>
                    <a:pt x="7288" y="15"/>
                    <a:pt x="7028" y="1"/>
                    <a:pt x="6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49" name="Google Shape;949;p52"/>
            <p:cNvSpPr/>
            <p:nvPr/>
          </p:nvSpPr>
          <p:spPr>
            <a:xfrm>
              <a:off x="5824154" y="2057327"/>
              <a:ext cx="66088" cy="110123"/>
            </a:xfrm>
            <a:custGeom>
              <a:avLst/>
              <a:gdLst/>
              <a:ahLst/>
              <a:cxnLst/>
              <a:rect l="l" t="t" r="r" b="b"/>
              <a:pathLst>
                <a:path w="40795" h="67977" extrusionOk="0">
                  <a:moveTo>
                    <a:pt x="20405" y="13580"/>
                  </a:moveTo>
                  <a:cubicBezTo>
                    <a:pt x="24144" y="13580"/>
                    <a:pt x="27196" y="16633"/>
                    <a:pt x="27196" y="20391"/>
                  </a:cubicBezTo>
                  <a:lnTo>
                    <a:pt x="27196" y="47396"/>
                  </a:lnTo>
                  <a:cubicBezTo>
                    <a:pt x="27196" y="50873"/>
                    <a:pt x="24624" y="53945"/>
                    <a:pt x="21171" y="54326"/>
                  </a:cubicBezTo>
                  <a:cubicBezTo>
                    <a:pt x="20912" y="54355"/>
                    <a:pt x="20655" y="54369"/>
                    <a:pt x="20402" y="54369"/>
                  </a:cubicBezTo>
                  <a:cubicBezTo>
                    <a:pt x="16646" y="54369"/>
                    <a:pt x="13574" y="51311"/>
                    <a:pt x="13574" y="47563"/>
                  </a:cubicBezTo>
                  <a:lnTo>
                    <a:pt x="13574" y="20581"/>
                  </a:lnTo>
                  <a:cubicBezTo>
                    <a:pt x="13574" y="17080"/>
                    <a:pt x="16146" y="14032"/>
                    <a:pt x="19600" y="13627"/>
                  </a:cubicBezTo>
                  <a:cubicBezTo>
                    <a:pt x="19871" y="13596"/>
                    <a:pt x="20140" y="13580"/>
                    <a:pt x="20405" y="13580"/>
                  </a:cubicBezTo>
                  <a:close/>
                  <a:moveTo>
                    <a:pt x="20429" y="0"/>
                  </a:moveTo>
                  <a:cubicBezTo>
                    <a:pt x="9162" y="0"/>
                    <a:pt x="0" y="9156"/>
                    <a:pt x="0" y="20391"/>
                  </a:cubicBezTo>
                  <a:lnTo>
                    <a:pt x="0" y="47253"/>
                  </a:lnTo>
                  <a:cubicBezTo>
                    <a:pt x="0" y="57874"/>
                    <a:pt x="8669" y="67376"/>
                    <a:pt x="19266" y="67948"/>
                  </a:cubicBezTo>
                  <a:cubicBezTo>
                    <a:pt x="19635" y="67967"/>
                    <a:pt x="20001" y="67977"/>
                    <a:pt x="20366" y="67977"/>
                  </a:cubicBezTo>
                  <a:cubicBezTo>
                    <a:pt x="31633" y="67977"/>
                    <a:pt x="40794" y="58820"/>
                    <a:pt x="40794" y="47563"/>
                  </a:cubicBezTo>
                  <a:lnTo>
                    <a:pt x="40794" y="20724"/>
                  </a:lnTo>
                  <a:cubicBezTo>
                    <a:pt x="40794" y="10103"/>
                    <a:pt x="32126" y="601"/>
                    <a:pt x="21529" y="29"/>
                  </a:cubicBezTo>
                  <a:cubicBezTo>
                    <a:pt x="21160" y="10"/>
                    <a:pt x="20793" y="0"/>
                    <a:pt x="20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50" name="Google Shape;950;p52"/>
            <p:cNvSpPr/>
            <p:nvPr/>
          </p:nvSpPr>
          <p:spPr>
            <a:xfrm>
              <a:off x="5736076" y="2057311"/>
              <a:ext cx="21992" cy="110155"/>
            </a:xfrm>
            <a:custGeom>
              <a:avLst/>
              <a:gdLst/>
              <a:ahLst/>
              <a:cxnLst/>
              <a:rect l="l" t="t" r="r" b="b"/>
              <a:pathLst>
                <a:path w="13575" h="67997" extrusionOk="0">
                  <a:moveTo>
                    <a:pt x="6808" y="0"/>
                  </a:moveTo>
                  <a:cubicBezTo>
                    <a:pt x="3045" y="0"/>
                    <a:pt x="1" y="3024"/>
                    <a:pt x="1" y="6803"/>
                  </a:cubicBezTo>
                  <a:lnTo>
                    <a:pt x="1" y="61004"/>
                  </a:lnTo>
                  <a:cubicBezTo>
                    <a:pt x="1" y="64505"/>
                    <a:pt x="2549" y="67553"/>
                    <a:pt x="6002" y="67958"/>
                  </a:cubicBezTo>
                  <a:cubicBezTo>
                    <a:pt x="6247" y="67984"/>
                    <a:pt x="6491" y="67996"/>
                    <a:pt x="6731" y="67996"/>
                  </a:cubicBezTo>
                  <a:cubicBezTo>
                    <a:pt x="10483" y="67996"/>
                    <a:pt x="13575" y="64932"/>
                    <a:pt x="13575" y="61195"/>
                  </a:cubicBezTo>
                  <a:lnTo>
                    <a:pt x="13575" y="6969"/>
                  </a:lnTo>
                  <a:cubicBezTo>
                    <a:pt x="13575" y="3492"/>
                    <a:pt x="11003" y="420"/>
                    <a:pt x="7550" y="39"/>
                  </a:cubicBezTo>
                  <a:cubicBezTo>
                    <a:pt x="7300" y="13"/>
                    <a:pt x="7052" y="0"/>
                    <a:pt x="6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51" name="Google Shape;951;p52"/>
            <p:cNvSpPr/>
            <p:nvPr/>
          </p:nvSpPr>
          <p:spPr>
            <a:xfrm>
              <a:off x="5780134" y="2057311"/>
              <a:ext cx="21993" cy="110155"/>
            </a:xfrm>
            <a:custGeom>
              <a:avLst/>
              <a:gdLst/>
              <a:ahLst/>
              <a:cxnLst/>
              <a:rect l="l" t="t" r="r" b="b"/>
              <a:pathLst>
                <a:path w="13576" h="67997" extrusionOk="0">
                  <a:moveTo>
                    <a:pt x="6828" y="0"/>
                  </a:moveTo>
                  <a:cubicBezTo>
                    <a:pt x="3045" y="0"/>
                    <a:pt x="1" y="3024"/>
                    <a:pt x="1" y="6803"/>
                  </a:cubicBezTo>
                  <a:lnTo>
                    <a:pt x="1" y="61004"/>
                  </a:lnTo>
                  <a:cubicBezTo>
                    <a:pt x="1" y="64505"/>
                    <a:pt x="2573" y="67553"/>
                    <a:pt x="6026" y="67958"/>
                  </a:cubicBezTo>
                  <a:cubicBezTo>
                    <a:pt x="6271" y="67984"/>
                    <a:pt x="6515" y="67996"/>
                    <a:pt x="6755" y="67996"/>
                  </a:cubicBezTo>
                  <a:cubicBezTo>
                    <a:pt x="10505" y="67996"/>
                    <a:pt x="13575" y="64932"/>
                    <a:pt x="13575" y="61195"/>
                  </a:cubicBezTo>
                  <a:lnTo>
                    <a:pt x="13575" y="6969"/>
                  </a:lnTo>
                  <a:cubicBezTo>
                    <a:pt x="13575" y="3492"/>
                    <a:pt x="11027" y="420"/>
                    <a:pt x="7574" y="39"/>
                  </a:cubicBezTo>
                  <a:cubicBezTo>
                    <a:pt x="7323" y="13"/>
                    <a:pt x="7074" y="0"/>
                    <a:pt x="68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52" name="Google Shape;952;p52"/>
            <p:cNvSpPr/>
            <p:nvPr/>
          </p:nvSpPr>
          <p:spPr>
            <a:xfrm>
              <a:off x="5912269" y="2057311"/>
              <a:ext cx="21992" cy="110155"/>
            </a:xfrm>
            <a:custGeom>
              <a:avLst/>
              <a:gdLst/>
              <a:ahLst/>
              <a:cxnLst/>
              <a:rect l="l" t="t" r="r" b="b"/>
              <a:pathLst>
                <a:path w="13575" h="67997" extrusionOk="0">
                  <a:moveTo>
                    <a:pt x="6827" y="0"/>
                  </a:moveTo>
                  <a:cubicBezTo>
                    <a:pt x="3045" y="0"/>
                    <a:pt x="1" y="3024"/>
                    <a:pt x="1" y="6803"/>
                  </a:cubicBezTo>
                  <a:lnTo>
                    <a:pt x="1" y="61004"/>
                  </a:lnTo>
                  <a:cubicBezTo>
                    <a:pt x="1" y="64505"/>
                    <a:pt x="2572" y="67553"/>
                    <a:pt x="6026" y="67958"/>
                  </a:cubicBezTo>
                  <a:cubicBezTo>
                    <a:pt x="6272" y="67984"/>
                    <a:pt x="6517" y="67996"/>
                    <a:pt x="6758" y="67996"/>
                  </a:cubicBezTo>
                  <a:cubicBezTo>
                    <a:pt x="10525" y="67996"/>
                    <a:pt x="13575" y="64932"/>
                    <a:pt x="13575" y="61195"/>
                  </a:cubicBezTo>
                  <a:lnTo>
                    <a:pt x="13575" y="6969"/>
                  </a:lnTo>
                  <a:cubicBezTo>
                    <a:pt x="13575" y="3492"/>
                    <a:pt x="11027" y="420"/>
                    <a:pt x="7574" y="39"/>
                  </a:cubicBezTo>
                  <a:cubicBezTo>
                    <a:pt x="7322" y="13"/>
                    <a:pt x="7073" y="0"/>
                    <a:pt x="68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53" name="Google Shape;953;p52"/>
            <p:cNvSpPr/>
            <p:nvPr/>
          </p:nvSpPr>
          <p:spPr>
            <a:xfrm>
              <a:off x="5957022" y="2057265"/>
              <a:ext cx="21992" cy="110131"/>
            </a:xfrm>
            <a:custGeom>
              <a:avLst/>
              <a:gdLst/>
              <a:ahLst/>
              <a:cxnLst/>
              <a:rect l="l" t="t" r="r" b="b"/>
              <a:pathLst>
                <a:path w="13575" h="67982" extrusionOk="0">
                  <a:moveTo>
                    <a:pt x="6795" y="1"/>
                  </a:moveTo>
                  <a:cubicBezTo>
                    <a:pt x="6541" y="1"/>
                    <a:pt x="6285" y="15"/>
                    <a:pt x="6025" y="44"/>
                  </a:cubicBezTo>
                  <a:cubicBezTo>
                    <a:pt x="2572" y="425"/>
                    <a:pt x="0" y="3497"/>
                    <a:pt x="0" y="6974"/>
                  </a:cubicBezTo>
                  <a:lnTo>
                    <a:pt x="0" y="61008"/>
                  </a:lnTo>
                  <a:cubicBezTo>
                    <a:pt x="0" y="64485"/>
                    <a:pt x="2572" y="67557"/>
                    <a:pt x="6025" y="67938"/>
                  </a:cubicBezTo>
                  <a:cubicBezTo>
                    <a:pt x="6286" y="67967"/>
                    <a:pt x="6544" y="67981"/>
                    <a:pt x="6799" y="67981"/>
                  </a:cubicBezTo>
                  <a:cubicBezTo>
                    <a:pt x="10547" y="67981"/>
                    <a:pt x="13575" y="64943"/>
                    <a:pt x="13575" y="61175"/>
                  </a:cubicBezTo>
                  <a:lnTo>
                    <a:pt x="13575" y="6807"/>
                  </a:lnTo>
                  <a:cubicBezTo>
                    <a:pt x="13575" y="3038"/>
                    <a:pt x="10526" y="1"/>
                    <a:pt x="6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954" name="Google Shape;954;p52"/>
          <p:cNvGrpSpPr/>
          <p:nvPr/>
        </p:nvGrpSpPr>
        <p:grpSpPr>
          <a:xfrm>
            <a:off x="8046447" y="1432235"/>
            <a:ext cx="375919" cy="375996"/>
            <a:chOff x="8046447" y="1432235"/>
            <a:chExt cx="375919" cy="375996"/>
          </a:xfrm>
        </p:grpSpPr>
        <p:sp>
          <p:nvSpPr>
            <p:cNvPr id="955" name="Google Shape;955;p52"/>
            <p:cNvSpPr/>
            <p:nvPr/>
          </p:nvSpPr>
          <p:spPr>
            <a:xfrm>
              <a:off x="8056708" y="1609275"/>
              <a:ext cx="354547" cy="66088"/>
            </a:xfrm>
            <a:custGeom>
              <a:avLst/>
              <a:gdLst/>
              <a:ahLst/>
              <a:cxnLst/>
              <a:rect l="l" t="t" r="r" b="b"/>
              <a:pathLst>
                <a:path w="218856" h="40795" extrusionOk="0">
                  <a:moveTo>
                    <a:pt x="57632" y="13575"/>
                  </a:moveTo>
                  <a:lnTo>
                    <a:pt x="64419" y="27173"/>
                  </a:lnTo>
                  <a:lnTo>
                    <a:pt x="18433" y="27173"/>
                  </a:lnTo>
                  <a:lnTo>
                    <a:pt x="25220" y="13575"/>
                  </a:lnTo>
                  <a:close/>
                  <a:moveTo>
                    <a:pt x="125622" y="13575"/>
                  </a:moveTo>
                  <a:lnTo>
                    <a:pt x="132409" y="27173"/>
                  </a:lnTo>
                  <a:lnTo>
                    <a:pt x="86424" y="27173"/>
                  </a:lnTo>
                  <a:lnTo>
                    <a:pt x="93234" y="13575"/>
                  </a:lnTo>
                  <a:close/>
                  <a:moveTo>
                    <a:pt x="193613" y="13575"/>
                  </a:moveTo>
                  <a:lnTo>
                    <a:pt x="200400" y="27173"/>
                  </a:lnTo>
                  <a:lnTo>
                    <a:pt x="154414" y="27173"/>
                  </a:lnTo>
                  <a:lnTo>
                    <a:pt x="161225" y="13575"/>
                  </a:lnTo>
                  <a:close/>
                  <a:moveTo>
                    <a:pt x="18719" y="1"/>
                  </a:moveTo>
                  <a:cubicBezTo>
                    <a:pt x="16647" y="1"/>
                    <a:pt x="14980" y="1668"/>
                    <a:pt x="14980" y="3763"/>
                  </a:cubicBezTo>
                  <a:lnTo>
                    <a:pt x="1382" y="30959"/>
                  </a:lnTo>
                  <a:cubicBezTo>
                    <a:pt x="1" y="33698"/>
                    <a:pt x="596" y="37056"/>
                    <a:pt x="3049" y="39175"/>
                  </a:cubicBezTo>
                  <a:cubicBezTo>
                    <a:pt x="4287" y="40247"/>
                    <a:pt x="5907" y="40795"/>
                    <a:pt x="7574" y="40795"/>
                  </a:cubicBezTo>
                  <a:lnTo>
                    <a:pt x="211307" y="40795"/>
                  </a:lnTo>
                  <a:cubicBezTo>
                    <a:pt x="212974" y="40795"/>
                    <a:pt x="214569" y="40247"/>
                    <a:pt x="215831" y="39175"/>
                  </a:cubicBezTo>
                  <a:cubicBezTo>
                    <a:pt x="218260" y="37056"/>
                    <a:pt x="218856" y="33674"/>
                    <a:pt x="217498" y="30959"/>
                  </a:cubicBezTo>
                  <a:lnTo>
                    <a:pt x="203877" y="3763"/>
                  </a:lnTo>
                  <a:cubicBezTo>
                    <a:pt x="202733" y="1453"/>
                    <a:pt x="200376" y="1"/>
                    <a:pt x="197804" y="1"/>
                  </a:cubicBezTo>
                  <a:lnTo>
                    <a:pt x="157033" y="1"/>
                  </a:lnTo>
                  <a:cubicBezTo>
                    <a:pt x="154438" y="1"/>
                    <a:pt x="152080" y="1453"/>
                    <a:pt x="150961" y="3763"/>
                  </a:cubicBezTo>
                  <a:lnTo>
                    <a:pt x="143435" y="18790"/>
                  </a:lnTo>
                  <a:lnTo>
                    <a:pt x="135886" y="3763"/>
                  </a:lnTo>
                  <a:cubicBezTo>
                    <a:pt x="134743" y="1453"/>
                    <a:pt x="132385" y="1"/>
                    <a:pt x="129813" y="1"/>
                  </a:cubicBezTo>
                  <a:lnTo>
                    <a:pt x="89043" y="1"/>
                  </a:lnTo>
                  <a:cubicBezTo>
                    <a:pt x="86447" y="1"/>
                    <a:pt x="84090" y="1453"/>
                    <a:pt x="82970" y="3763"/>
                  </a:cubicBezTo>
                  <a:lnTo>
                    <a:pt x="75445" y="18790"/>
                  </a:lnTo>
                  <a:lnTo>
                    <a:pt x="67896" y="3763"/>
                  </a:lnTo>
                  <a:cubicBezTo>
                    <a:pt x="66753" y="1453"/>
                    <a:pt x="64395" y="1"/>
                    <a:pt x="61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56" name="Google Shape;956;p52"/>
            <p:cNvSpPr/>
            <p:nvPr/>
          </p:nvSpPr>
          <p:spPr>
            <a:xfrm>
              <a:off x="8111800" y="1521160"/>
              <a:ext cx="244403" cy="66088"/>
            </a:xfrm>
            <a:custGeom>
              <a:avLst/>
              <a:gdLst/>
              <a:ahLst/>
              <a:cxnLst/>
              <a:rect l="l" t="t" r="r" b="b"/>
              <a:pathLst>
                <a:path w="150866" h="40795" extrusionOk="0">
                  <a:moveTo>
                    <a:pt x="57632" y="13575"/>
                  </a:moveTo>
                  <a:lnTo>
                    <a:pt x="64419" y="27197"/>
                  </a:lnTo>
                  <a:lnTo>
                    <a:pt x="18409" y="27197"/>
                  </a:lnTo>
                  <a:lnTo>
                    <a:pt x="25197" y="13575"/>
                  </a:lnTo>
                  <a:close/>
                  <a:moveTo>
                    <a:pt x="125622" y="13575"/>
                  </a:moveTo>
                  <a:lnTo>
                    <a:pt x="132409" y="27197"/>
                  </a:lnTo>
                  <a:lnTo>
                    <a:pt x="86447" y="27197"/>
                  </a:lnTo>
                  <a:lnTo>
                    <a:pt x="93235" y="13575"/>
                  </a:lnTo>
                  <a:close/>
                  <a:moveTo>
                    <a:pt x="20967" y="0"/>
                  </a:moveTo>
                  <a:cubicBezTo>
                    <a:pt x="18443" y="0"/>
                    <a:pt x="16114" y="1448"/>
                    <a:pt x="14956" y="3763"/>
                  </a:cubicBezTo>
                  <a:lnTo>
                    <a:pt x="1358" y="30959"/>
                  </a:lnTo>
                  <a:cubicBezTo>
                    <a:pt x="1" y="33698"/>
                    <a:pt x="596" y="37080"/>
                    <a:pt x="3025" y="39175"/>
                  </a:cubicBezTo>
                  <a:cubicBezTo>
                    <a:pt x="4287" y="40247"/>
                    <a:pt x="5883" y="40795"/>
                    <a:pt x="7550" y="40795"/>
                  </a:cubicBezTo>
                  <a:lnTo>
                    <a:pt x="143293" y="40795"/>
                  </a:lnTo>
                  <a:cubicBezTo>
                    <a:pt x="144960" y="40795"/>
                    <a:pt x="146579" y="40247"/>
                    <a:pt x="147817" y="39175"/>
                  </a:cubicBezTo>
                  <a:cubicBezTo>
                    <a:pt x="150270" y="37080"/>
                    <a:pt x="150866" y="33674"/>
                    <a:pt x="149484" y="30959"/>
                  </a:cubicBezTo>
                  <a:lnTo>
                    <a:pt x="135886" y="3763"/>
                  </a:lnTo>
                  <a:cubicBezTo>
                    <a:pt x="134719" y="1477"/>
                    <a:pt x="132362" y="1"/>
                    <a:pt x="129814" y="1"/>
                  </a:cubicBezTo>
                  <a:lnTo>
                    <a:pt x="89019" y="1"/>
                  </a:lnTo>
                  <a:cubicBezTo>
                    <a:pt x="86447" y="1"/>
                    <a:pt x="84090" y="1477"/>
                    <a:pt x="82947" y="3763"/>
                  </a:cubicBezTo>
                  <a:lnTo>
                    <a:pt x="75421" y="18790"/>
                  </a:lnTo>
                  <a:lnTo>
                    <a:pt x="67896" y="3763"/>
                  </a:lnTo>
                  <a:cubicBezTo>
                    <a:pt x="66729" y="1477"/>
                    <a:pt x="64371" y="1"/>
                    <a:pt x="61823" y="1"/>
                  </a:cubicBezTo>
                  <a:lnTo>
                    <a:pt x="21029" y="1"/>
                  </a:lnTo>
                  <a:cubicBezTo>
                    <a:pt x="21008" y="0"/>
                    <a:pt x="20988" y="0"/>
                    <a:pt x="209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57" name="Google Shape;957;p52"/>
            <p:cNvSpPr/>
            <p:nvPr/>
          </p:nvSpPr>
          <p:spPr>
            <a:xfrm>
              <a:off x="8145211" y="1741448"/>
              <a:ext cx="45409" cy="21992"/>
            </a:xfrm>
            <a:custGeom>
              <a:avLst/>
              <a:gdLst/>
              <a:ahLst/>
              <a:cxnLst/>
              <a:rect l="l" t="t" r="r" b="b"/>
              <a:pathLst>
                <a:path w="28030" h="13575" extrusionOk="0">
                  <a:moveTo>
                    <a:pt x="7383" y="1"/>
                  </a:moveTo>
                  <a:cubicBezTo>
                    <a:pt x="3906" y="1"/>
                    <a:pt x="834" y="2573"/>
                    <a:pt x="453" y="6026"/>
                  </a:cubicBezTo>
                  <a:cubicBezTo>
                    <a:pt x="0" y="10122"/>
                    <a:pt x="3191" y="13575"/>
                    <a:pt x="7192" y="13575"/>
                  </a:cubicBezTo>
                  <a:lnTo>
                    <a:pt x="20624" y="13575"/>
                  </a:lnTo>
                  <a:cubicBezTo>
                    <a:pt x="24100" y="13575"/>
                    <a:pt x="27172" y="11027"/>
                    <a:pt x="27554" y="7574"/>
                  </a:cubicBezTo>
                  <a:cubicBezTo>
                    <a:pt x="28030" y="3478"/>
                    <a:pt x="24815" y="1"/>
                    <a:pt x="20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58" name="Google Shape;958;p52"/>
            <p:cNvSpPr/>
            <p:nvPr/>
          </p:nvSpPr>
          <p:spPr>
            <a:xfrm>
              <a:off x="8211297" y="1741448"/>
              <a:ext cx="45409" cy="21992"/>
            </a:xfrm>
            <a:custGeom>
              <a:avLst/>
              <a:gdLst/>
              <a:ahLst/>
              <a:cxnLst/>
              <a:rect l="l" t="t" r="r" b="b"/>
              <a:pathLst>
                <a:path w="28030" h="13575" extrusionOk="0">
                  <a:moveTo>
                    <a:pt x="7383" y="1"/>
                  </a:moveTo>
                  <a:cubicBezTo>
                    <a:pt x="3906" y="1"/>
                    <a:pt x="834" y="2573"/>
                    <a:pt x="453" y="6026"/>
                  </a:cubicBezTo>
                  <a:cubicBezTo>
                    <a:pt x="0" y="10122"/>
                    <a:pt x="3192" y="13575"/>
                    <a:pt x="7216" y="13575"/>
                  </a:cubicBezTo>
                  <a:lnTo>
                    <a:pt x="20648" y="13575"/>
                  </a:lnTo>
                  <a:cubicBezTo>
                    <a:pt x="24124" y="13575"/>
                    <a:pt x="27197" y="11027"/>
                    <a:pt x="27578" y="7574"/>
                  </a:cubicBezTo>
                  <a:cubicBezTo>
                    <a:pt x="28030" y="3478"/>
                    <a:pt x="24839" y="1"/>
                    <a:pt x="20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59" name="Google Shape;959;p52"/>
            <p:cNvSpPr/>
            <p:nvPr/>
          </p:nvSpPr>
          <p:spPr>
            <a:xfrm>
              <a:off x="8277383" y="1741448"/>
              <a:ext cx="45371" cy="21992"/>
            </a:xfrm>
            <a:custGeom>
              <a:avLst/>
              <a:gdLst/>
              <a:ahLst/>
              <a:cxnLst/>
              <a:rect l="l" t="t" r="r" b="b"/>
              <a:pathLst>
                <a:path w="28007" h="13575" extrusionOk="0">
                  <a:moveTo>
                    <a:pt x="7383" y="1"/>
                  </a:moveTo>
                  <a:cubicBezTo>
                    <a:pt x="3906" y="1"/>
                    <a:pt x="834" y="2573"/>
                    <a:pt x="453" y="6026"/>
                  </a:cubicBezTo>
                  <a:cubicBezTo>
                    <a:pt x="1" y="10122"/>
                    <a:pt x="3192" y="13575"/>
                    <a:pt x="7193" y="13575"/>
                  </a:cubicBezTo>
                  <a:lnTo>
                    <a:pt x="20624" y="13575"/>
                  </a:lnTo>
                  <a:cubicBezTo>
                    <a:pt x="24101" y="13575"/>
                    <a:pt x="27173" y="11027"/>
                    <a:pt x="27578" y="7574"/>
                  </a:cubicBezTo>
                  <a:cubicBezTo>
                    <a:pt x="28006" y="3478"/>
                    <a:pt x="24839" y="1"/>
                    <a:pt x="20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60" name="Google Shape;960;p52"/>
            <p:cNvSpPr/>
            <p:nvPr/>
          </p:nvSpPr>
          <p:spPr>
            <a:xfrm>
              <a:off x="8046447" y="1697390"/>
              <a:ext cx="375919" cy="110840"/>
            </a:xfrm>
            <a:custGeom>
              <a:avLst/>
              <a:gdLst/>
              <a:ahLst/>
              <a:cxnLst/>
              <a:rect l="l" t="t" r="r" b="b"/>
              <a:pathLst>
                <a:path w="232049" h="68420" extrusionOk="0">
                  <a:moveTo>
                    <a:pt x="218474" y="13599"/>
                  </a:moveTo>
                  <a:lnTo>
                    <a:pt x="218474" y="27220"/>
                  </a:lnTo>
                  <a:lnTo>
                    <a:pt x="190992" y="27220"/>
                  </a:lnTo>
                  <a:cubicBezTo>
                    <a:pt x="187515" y="27220"/>
                    <a:pt x="184443" y="29769"/>
                    <a:pt x="184062" y="33222"/>
                  </a:cubicBezTo>
                  <a:cubicBezTo>
                    <a:pt x="183610" y="37342"/>
                    <a:pt x="186801" y="40795"/>
                    <a:pt x="190802" y="40795"/>
                  </a:cubicBezTo>
                  <a:lnTo>
                    <a:pt x="218474" y="40795"/>
                  </a:lnTo>
                  <a:lnTo>
                    <a:pt x="218474" y="54845"/>
                  </a:lnTo>
                  <a:lnTo>
                    <a:pt x="13574" y="54845"/>
                  </a:lnTo>
                  <a:lnTo>
                    <a:pt x="13574" y="54821"/>
                  </a:lnTo>
                  <a:lnTo>
                    <a:pt x="13574" y="40795"/>
                  </a:lnTo>
                  <a:lnTo>
                    <a:pt x="41056" y="40795"/>
                  </a:lnTo>
                  <a:cubicBezTo>
                    <a:pt x="44533" y="40795"/>
                    <a:pt x="47605" y="38223"/>
                    <a:pt x="47986" y="34770"/>
                  </a:cubicBezTo>
                  <a:cubicBezTo>
                    <a:pt x="48439" y="30674"/>
                    <a:pt x="45248" y="27220"/>
                    <a:pt x="41223" y="27220"/>
                  </a:cubicBezTo>
                  <a:lnTo>
                    <a:pt x="13574" y="27220"/>
                  </a:lnTo>
                  <a:lnTo>
                    <a:pt x="13574" y="13599"/>
                  </a:lnTo>
                  <a:close/>
                  <a:moveTo>
                    <a:pt x="6787" y="1"/>
                  </a:moveTo>
                  <a:cubicBezTo>
                    <a:pt x="3025" y="1"/>
                    <a:pt x="0" y="3025"/>
                    <a:pt x="0" y="6788"/>
                  </a:cubicBezTo>
                  <a:lnTo>
                    <a:pt x="0" y="61632"/>
                  </a:lnTo>
                  <a:cubicBezTo>
                    <a:pt x="0" y="65371"/>
                    <a:pt x="3025" y="68419"/>
                    <a:pt x="6787" y="68419"/>
                  </a:cubicBezTo>
                  <a:lnTo>
                    <a:pt x="225261" y="68419"/>
                  </a:lnTo>
                  <a:cubicBezTo>
                    <a:pt x="229000" y="68419"/>
                    <a:pt x="232048" y="65371"/>
                    <a:pt x="232048" y="61632"/>
                  </a:cubicBezTo>
                  <a:lnTo>
                    <a:pt x="232048" y="6788"/>
                  </a:lnTo>
                  <a:cubicBezTo>
                    <a:pt x="232048" y="3025"/>
                    <a:pt x="229000" y="1"/>
                    <a:pt x="225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61" name="Google Shape;961;p52"/>
            <p:cNvSpPr/>
            <p:nvPr/>
          </p:nvSpPr>
          <p:spPr>
            <a:xfrm>
              <a:off x="8166891" y="1432235"/>
              <a:ext cx="134259" cy="66898"/>
            </a:xfrm>
            <a:custGeom>
              <a:avLst/>
              <a:gdLst/>
              <a:ahLst/>
              <a:cxnLst/>
              <a:rect l="l" t="t" r="r" b="b"/>
              <a:pathLst>
                <a:path w="82876" h="41295" extrusionOk="0">
                  <a:moveTo>
                    <a:pt x="57584" y="13646"/>
                  </a:moveTo>
                  <a:lnTo>
                    <a:pt x="64491" y="27697"/>
                  </a:lnTo>
                  <a:lnTo>
                    <a:pt x="18338" y="27697"/>
                  </a:lnTo>
                  <a:lnTo>
                    <a:pt x="25244" y="13646"/>
                  </a:lnTo>
                  <a:close/>
                  <a:moveTo>
                    <a:pt x="21053" y="1"/>
                  </a:moveTo>
                  <a:cubicBezTo>
                    <a:pt x="18457" y="1"/>
                    <a:pt x="16076" y="1477"/>
                    <a:pt x="14956" y="3811"/>
                  </a:cubicBezTo>
                  <a:lnTo>
                    <a:pt x="1358" y="31483"/>
                  </a:lnTo>
                  <a:cubicBezTo>
                    <a:pt x="1" y="34222"/>
                    <a:pt x="596" y="37580"/>
                    <a:pt x="3073" y="39699"/>
                  </a:cubicBezTo>
                  <a:cubicBezTo>
                    <a:pt x="4288" y="40771"/>
                    <a:pt x="5931" y="41295"/>
                    <a:pt x="7574" y="41295"/>
                  </a:cubicBezTo>
                  <a:lnTo>
                    <a:pt x="75302" y="41295"/>
                  </a:lnTo>
                  <a:cubicBezTo>
                    <a:pt x="76922" y="41295"/>
                    <a:pt x="78565" y="40771"/>
                    <a:pt x="79827" y="39699"/>
                  </a:cubicBezTo>
                  <a:cubicBezTo>
                    <a:pt x="82256" y="37580"/>
                    <a:pt x="82875" y="34222"/>
                    <a:pt x="81542" y="31483"/>
                  </a:cubicBezTo>
                  <a:lnTo>
                    <a:pt x="67944" y="3811"/>
                  </a:lnTo>
                  <a:cubicBezTo>
                    <a:pt x="66801" y="1501"/>
                    <a:pt x="64419" y="1"/>
                    <a:pt x="61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962" name="Google Shape;962;p52"/>
          <p:cNvGrpSpPr/>
          <p:nvPr/>
        </p:nvGrpSpPr>
        <p:grpSpPr>
          <a:xfrm>
            <a:off x="7231918" y="1455074"/>
            <a:ext cx="375958" cy="330394"/>
            <a:chOff x="7231918" y="1455074"/>
            <a:chExt cx="375958" cy="330394"/>
          </a:xfrm>
        </p:grpSpPr>
        <p:sp>
          <p:nvSpPr>
            <p:cNvPr id="963" name="Google Shape;963;p52"/>
            <p:cNvSpPr/>
            <p:nvPr/>
          </p:nvSpPr>
          <p:spPr>
            <a:xfrm>
              <a:off x="7231918" y="1455074"/>
              <a:ext cx="375958" cy="330394"/>
            </a:xfrm>
            <a:custGeom>
              <a:avLst/>
              <a:gdLst/>
              <a:ahLst/>
              <a:cxnLst/>
              <a:rect l="l" t="t" r="r" b="b"/>
              <a:pathLst>
                <a:path w="232073" h="203947" extrusionOk="0">
                  <a:moveTo>
                    <a:pt x="218475" y="13599"/>
                  </a:moveTo>
                  <a:lnTo>
                    <a:pt x="218475" y="149579"/>
                  </a:lnTo>
                  <a:lnTo>
                    <a:pt x="13575" y="149579"/>
                  </a:lnTo>
                  <a:lnTo>
                    <a:pt x="13575" y="13599"/>
                  </a:lnTo>
                  <a:close/>
                  <a:moveTo>
                    <a:pt x="136434" y="163153"/>
                  </a:moveTo>
                  <a:lnTo>
                    <a:pt x="136434" y="190373"/>
                  </a:lnTo>
                  <a:lnTo>
                    <a:pt x="95664" y="190373"/>
                  </a:lnTo>
                  <a:lnTo>
                    <a:pt x="95664" y="163153"/>
                  </a:lnTo>
                  <a:close/>
                  <a:moveTo>
                    <a:pt x="6788" y="1"/>
                  </a:moveTo>
                  <a:cubicBezTo>
                    <a:pt x="3049" y="1"/>
                    <a:pt x="1" y="3025"/>
                    <a:pt x="1" y="6788"/>
                  </a:cubicBezTo>
                  <a:lnTo>
                    <a:pt x="1" y="156366"/>
                  </a:lnTo>
                  <a:cubicBezTo>
                    <a:pt x="1" y="160128"/>
                    <a:pt x="3049" y="163153"/>
                    <a:pt x="6788" y="163153"/>
                  </a:cubicBezTo>
                  <a:lnTo>
                    <a:pt x="82042" y="163153"/>
                  </a:lnTo>
                  <a:lnTo>
                    <a:pt x="82042" y="190373"/>
                  </a:lnTo>
                  <a:lnTo>
                    <a:pt x="48201" y="190373"/>
                  </a:lnTo>
                  <a:cubicBezTo>
                    <a:pt x="44724" y="190373"/>
                    <a:pt x="41652" y="192921"/>
                    <a:pt x="41271" y="196374"/>
                  </a:cubicBezTo>
                  <a:cubicBezTo>
                    <a:pt x="40819" y="200494"/>
                    <a:pt x="44010" y="203947"/>
                    <a:pt x="48035" y="203947"/>
                  </a:cubicBezTo>
                  <a:lnTo>
                    <a:pt x="183825" y="203947"/>
                  </a:lnTo>
                  <a:cubicBezTo>
                    <a:pt x="187302" y="203947"/>
                    <a:pt x="190374" y="201375"/>
                    <a:pt x="190755" y="197922"/>
                  </a:cubicBezTo>
                  <a:cubicBezTo>
                    <a:pt x="191207" y="193826"/>
                    <a:pt x="188016" y="190373"/>
                    <a:pt x="184015" y="190373"/>
                  </a:cubicBezTo>
                  <a:lnTo>
                    <a:pt x="150008" y="190373"/>
                  </a:lnTo>
                  <a:lnTo>
                    <a:pt x="150008" y="163153"/>
                  </a:lnTo>
                  <a:lnTo>
                    <a:pt x="225262" y="163153"/>
                  </a:lnTo>
                  <a:cubicBezTo>
                    <a:pt x="229025" y="163153"/>
                    <a:pt x="232049" y="160128"/>
                    <a:pt x="232049" y="156366"/>
                  </a:cubicBezTo>
                  <a:lnTo>
                    <a:pt x="232049" y="6788"/>
                  </a:lnTo>
                  <a:cubicBezTo>
                    <a:pt x="232073" y="3025"/>
                    <a:pt x="229025" y="1"/>
                    <a:pt x="225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64" name="Google Shape;964;p52"/>
            <p:cNvSpPr/>
            <p:nvPr/>
          </p:nvSpPr>
          <p:spPr>
            <a:xfrm>
              <a:off x="7275975" y="1499062"/>
              <a:ext cx="177583" cy="176301"/>
            </a:xfrm>
            <a:custGeom>
              <a:avLst/>
              <a:gdLst/>
              <a:ahLst/>
              <a:cxnLst/>
              <a:rect l="l" t="t" r="r" b="b"/>
              <a:pathLst>
                <a:path w="109619" h="108828" extrusionOk="0">
                  <a:moveTo>
                    <a:pt x="6800" y="1"/>
                  </a:moveTo>
                  <a:cubicBezTo>
                    <a:pt x="3052" y="1"/>
                    <a:pt x="25" y="3038"/>
                    <a:pt x="25" y="6807"/>
                  </a:cubicBezTo>
                  <a:lnTo>
                    <a:pt x="25" y="101993"/>
                  </a:lnTo>
                  <a:cubicBezTo>
                    <a:pt x="1" y="105779"/>
                    <a:pt x="3025" y="108828"/>
                    <a:pt x="6788" y="108828"/>
                  </a:cubicBezTo>
                  <a:lnTo>
                    <a:pt x="102237" y="108828"/>
                  </a:lnTo>
                  <a:cubicBezTo>
                    <a:pt x="105737" y="108828"/>
                    <a:pt x="108786" y="106256"/>
                    <a:pt x="109190" y="102803"/>
                  </a:cubicBezTo>
                  <a:cubicBezTo>
                    <a:pt x="109619" y="98707"/>
                    <a:pt x="106452" y="95253"/>
                    <a:pt x="102427" y="95253"/>
                  </a:cubicBezTo>
                  <a:lnTo>
                    <a:pt x="13599" y="95253"/>
                  </a:lnTo>
                  <a:lnTo>
                    <a:pt x="13599" y="91276"/>
                  </a:lnTo>
                  <a:lnTo>
                    <a:pt x="34413" y="70796"/>
                  </a:lnTo>
                  <a:lnTo>
                    <a:pt x="43248" y="79655"/>
                  </a:lnTo>
                  <a:cubicBezTo>
                    <a:pt x="44570" y="80977"/>
                    <a:pt x="46308" y="81638"/>
                    <a:pt x="48050" y="81638"/>
                  </a:cubicBezTo>
                  <a:cubicBezTo>
                    <a:pt x="49791" y="81638"/>
                    <a:pt x="51536" y="80977"/>
                    <a:pt x="52869" y="79655"/>
                  </a:cubicBezTo>
                  <a:lnTo>
                    <a:pt x="82066" y="50435"/>
                  </a:lnTo>
                  <a:lnTo>
                    <a:pt x="82066" y="61032"/>
                  </a:lnTo>
                  <a:cubicBezTo>
                    <a:pt x="82066" y="64533"/>
                    <a:pt x="84614" y="67581"/>
                    <a:pt x="88067" y="67986"/>
                  </a:cubicBezTo>
                  <a:cubicBezTo>
                    <a:pt x="88318" y="68012"/>
                    <a:pt x="88567" y="68025"/>
                    <a:pt x="88813" y="68025"/>
                  </a:cubicBezTo>
                  <a:cubicBezTo>
                    <a:pt x="92595" y="68025"/>
                    <a:pt x="95640" y="65002"/>
                    <a:pt x="95640" y="61223"/>
                  </a:cubicBezTo>
                  <a:lnTo>
                    <a:pt x="95640" y="34003"/>
                  </a:lnTo>
                  <a:cubicBezTo>
                    <a:pt x="95640" y="30264"/>
                    <a:pt x="92592" y="27216"/>
                    <a:pt x="88853" y="27216"/>
                  </a:cubicBezTo>
                  <a:lnTo>
                    <a:pt x="61823" y="27216"/>
                  </a:lnTo>
                  <a:cubicBezTo>
                    <a:pt x="58346" y="27216"/>
                    <a:pt x="55274" y="29788"/>
                    <a:pt x="54870" y="33241"/>
                  </a:cubicBezTo>
                  <a:cubicBezTo>
                    <a:pt x="54441" y="37337"/>
                    <a:pt x="57608" y="40790"/>
                    <a:pt x="61633" y="40790"/>
                  </a:cubicBezTo>
                  <a:lnTo>
                    <a:pt x="72421" y="40790"/>
                  </a:lnTo>
                  <a:lnTo>
                    <a:pt x="48035" y="65176"/>
                  </a:lnTo>
                  <a:lnTo>
                    <a:pt x="39247" y="56388"/>
                  </a:lnTo>
                  <a:cubicBezTo>
                    <a:pt x="37923" y="55064"/>
                    <a:pt x="36191" y="54403"/>
                    <a:pt x="34458" y="54403"/>
                  </a:cubicBezTo>
                  <a:cubicBezTo>
                    <a:pt x="32732" y="54403"/>
                    <a:pt x="31004" y="55058"/>
                    <a:pt x="29674" y="56365"/>
                  </a:cubicBezTo>
                  <a:lnTo>
                    <a:pt x="13599" y="72177"/>
                  </a:lnTo>
                  <a:lnTo>
                    <a:pt x="13599" y="6974"/>
                  </a:lnTo>
                  <a:cubicBezTo>
                    <a:pt x="13599" y="3497"/>
                    <a:pt x="11027" y="425"/>
                    <a:pt x="7574" y="44"/>
                  </a:cubicBezTo>
                  <a:cubicBezTo>
                    <a:pt x="7313" y="15"/>
                    <a:pt x="7055" y="1"/>
                    <a:pt x="68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65" name="Google Shape;965;p52"/>
            <p:cNvSpPr/>
            <p:nvPr/>
          </p:nvSpPr>
          <p:spPr>
            <a:xfrm>
              <a:off x="7452863" y="1498782"/>
              <a:ext cx="110570" cy="176220"/>
            </a:xfrm>
            <a:custGeom>
              <a:avLst/>
              <a:gdLst/>
              <a:ahLst/>
              <a:cxnLst/>
              <a:rect l="l" t="t" r="r" b="b"/>
              <a:pathLst>
                <a:path w="68253" h="108778" extrusionOk="0">
                  <a:moveTo>
                    <a:pt x="33817" y="13576"/>
                  </a:moveTo>
                  <a:cubicBezTo>
                    <a:pt x="45057" y="13576"/>
                    <a:pt x="54202" y="22721"/>
                    <a:pt x="54202" y="33985"/>
                  </a:cubicBezTo>
                  <a:cubicBezTo>
                    <a:pt x="54202" y="45226"/>
                    <a:pt x="45057" y="54370"/>
                    <a:pt x="33817" y="54370"/>
                  </a:cubicBezTo>
                  <a:cubicBezTo>
                    <a:pt x="22553" y="54370"/>
                    <a:pt x="13408" y="45226"/>
                    <a:pt x="13408" y="33985"/>
                  </a:cubicBezTo>
                  <a:cubicBezTo>
                    <a:pt x="13408" y="22721"/>
                    <a:pt x="22553" y="13576"/>
                    <a:pt x="33817" y="13576"/>
                  </a:cubicBezTo>
                  <a:close/>
                  <a:moveTo>
                    <a:pt x="33981" y="0"/>
                  </a:moveTo>
                  <a:cubicBezTo>
                    <a:pt x="15225" y="0"/>
                    <a:pt x="0" y="15240"/>
                    <a:pt x="0" y="33985"/>
                  </a:cubicBezTo>
                  <a:cubicBezTo>
                    <a:pt x="48" y="50417"/>
                    <a:pt x="11741" y="64134"/>
                    <a:pt x="27220" y="67278"/>
                  </a:cubicBezTo>
                  <a:lnTo>
                    <a:pt x="27220" y="101785"/>
                  </a:lnTo>
                  <a:cubicBezTo>
                    <a:pt x="27220" y="105262"/>
                    <a:pt x="29792" y="108334"/>
                    <a:pt x="33245" y="108739"/>
                  </a:cubicBezTo>
                  <a:cubicBezTo>
                    <a:pt x="33495" y="108765"/>
                    <a:pt x="33743" y="108778"/>
                    <a:pt x="33987" y="108778"/>
                  </a:cubicBezTo>
                  <a:cubicBezTo>
                    <a:pt x="37750" y="108778"/>
                    <a:pt x="40795" y="105754"/>
                    <a:pt x="40795" y="101975"/>
                  </a:cubicBezTo>
                  <a:lnTo>
                    <a:pt x="40795" y="67278"/>
                  </a:lnTo>
                  <a:cubicBezTo>
                    <a:pt x="56465" y="64111"/>
                    <a:pt x="68253" y="50084"/>
                    <a:pt x="67991" y="33438"/>
                  </a:cubicBezTo>
                  <a:cubicBezTo>
                    <a:pt x="67705" y="15696"/>
                    <a:pt x="53583" y="1002"/>
                    <a:pt x="35841" y="50"/>
                  </a:cubicBezTo>
                  <a:cubicBezTo>
                    <a:pt x="35217" y="17"/>
                    <a:pt x="34597" y="0"/>
                    <a:pt x="33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966" name="Google Shape;966;p52"/>
          <p:cNvGrpSpPr/>
          <p:nvPr/>
        </p:nvGrpSpPr>
        <p:grpSpPr>
          <a:xfrm>
            <a:off x="3157347" y="2034504"/>
            <a:ext cx="380127" cy="376324"/>
            <a:chOff x="3157347" y="2034504"/>
            <a:chExt cx="380127" cy="376324"/>
          </a:xfrm>
        </p:grpSpPr>
        <p:sp>
          <p:nvSpPr>
            <p:cNvPr id="967" name="Google Shape;967;p52"/>
            <p:cNvSpPr/>
            <p:nvPr/>
          </p:nvSpPr>
          <p:spPr>
            <a:xfrm>
              <a:off x="3292105" y="2145766"/>
              <a:ext cx="110725" cy="154072"/>
            </a:xfrm>
            <a:custGeom>
              <a:avLst/>
              <a:gdLst/>
              <a:ahLst/>
              <a:cxnLst/>
              <a:rect l="l" t="t" r="r" b="b"/>
              <a:pathLst>
                <a:path w="68349" h="95106" extrusionOk="0">
                  <a:moveTo>
                    <a:pt x="47916" y="27192"/>
                  </a:moveTo>
                  <a:cubicBezTo>
                    <a:pt x="51940" y="27192"/>
                    <a:pt x="55155" y="30669"/>
                    <a:pt x="54679" y="34789"/>
                  </a:cubicBezTo>
                  <a:cubicBezTo>
                    <a:pt x="54298" y="38218"/>
                    <a:pt x="51226" y="40790"/>
                    <a:pt x="47749" y="40790"/>
                  </a:cubicBezTo>
                  <a:lnTo>
                    <a:pt x="27531" y="40790"/>
                  </a:lnTo>
                  <a:lnTo>
                    <a:pt x="27531" y="27192"/>
                  </a:lnTo>
                  <a:close/>
                  <a:moveTo>
                    <a:pt x="47916" y="54388"/>
                  </a:moveTo>
                  <a:cubicBezTo>
                    <a:pt x="51940" y="54388"/>
                    <a:pt x="55155" y="57865"/>
                    <a:pt x="54679" y="61985"/>
                  </a:cubicBezTo>
                  <a:cubicBezTo>
                    <a:pt x="54298" y="65438"/>
                    <a:pt x="51226" y="67986"/>
                    <a:pt x="47749" y="67986"/>
                  </a:cubicBezTo>
                  <a:lnTo>
                    <a:pt x="27531" y="67986"/>
                  </a:lnTo>
                  <a:lnTo>
                    <a:pt x="27531" y="54388"/>
                  </a:lnTo>
                  <a:close/>
                  <a:moveTo>
                    <a:pt x="20775" y="1"/>
                  </a:moveTo>
                  <a:cubicBezTo>
                    <a:pt x="17008" y="1"/>
                    <a:pt x="13980" y="3039"/>
                    <a:pt x="13980" y="6807"/>
                  </a:cubicBezTo>
                  <a:lnTo>
                    <a:pt x="13980" y="13570"/>
                  </a:lnTo>
                  <a:lnTo>
                    <a:pt x="7383" y="13570"/>
                  </a:lnTo>
                  <a:cubicBezTo>
                    <a:pt x="3907" y="13570"/>
                    <a:pt x="834" y="16142"/>
                    <a:pt x="453" y="19595"/>
                  </a:cubicBezTo>
                  <a:cubicBezTo>
                    <a:pt x="1" y="23691"/>
                    <a:pt x="3168" y="27168"/>
                    <a:pt x="7193" y="27168"/>
                  </a:cubicBezTo>
                  <a:lnTo>
                    <a:pt x="13980" y="27168"/>
                  </a:lnTo>
                  <a:lnTo>
                    <a:pt x="13980" y="67938"/>
                  </a:lnTo>
                  <a:lnTo>
                    <a:pt x="7383" y="67938"/>
                  </a:lnTo>
                  <a:cubicBezTo>
                    <a:pt x="3907" y="67938"/>
                    <a:pt x="834" y="70510"/>
                    <a:pt x="453" y="73963"/>
                  </a:cubicBezTo>
                  <a:cubicBezTo>
                    <a:pt x="1" y="78060"/>
                    <a:pt x="3168" y="81513"/>
                    <a:pt x="7193" y="81513"/>
                  </a:cubicBezTo>
                  <a:lnTo>
                    <a:pt x="13980" y="81513"/>
                  </a:lnTo>
                  <a:lnTo>
                    <a:pt x="13980" y="88133"/>
                  </a:lnTo>
                  <a:cubicBezTo>
                    <a:pt x="13980" y="91610"/>
                    <a:pt x="16552" y="94682"/>
                    <a:pt x="20005" y="95063"/>
                  </a:cubicBezTo>
                  <a:cubicBezTo>
                    <a:pt x="20266" y="95092"/>
                    <a:pt x="20524" y="95106"/>
                    <a:pt x="20779" y="95106"/>
                  </a:cubicBezTo>
                  <a:cubicBezTo>
                    <a:pt x="24527" y="95106"/>
                    <a:pt x="27554" y="92068"/>
                    <a:pt x="27554" y="88300"/>
                  </a:cubicBezTo>
                  <a:lnTo>
                    <a:pt x="27554" y="81513"/>
                  </a:lnTo>
                  <a:lnTo>
                    <a:pt x="41152" y="81513"/>
                  </a:lnTo>
                  <a:lnTo>
                    <a:pt x="41152" y="88133"/>
                  </a:lnTo>
                  <a:cubicBezTo>
                    <a:pt x="41152" y="91610"/>
                    <a:pt x="43724" y="94682"/>
                    <a:pt x="47177" y="95063"/>
                  </a:cubicBezTo>
                  <a:cubicBezTo>
                    <a:pt x="47438" y="95092"/>
                    <a:pt x="47696" y="95106"/>
                    <a:pt x="47951" y="95106"/>
                  </a:cubicBezTo>
                  <a:cubicBezTo>
                    <a:pt x="51699" y="95106"/>
                    <a:pt x="54727" y="92068"/>
                    <a:pt x="54727" y="88300"/>
                  </a:cubicBezTo>
                  <a:lnTo>
                    <a:pt x="54727" y="80322"/>
                  </a:lnTo>
                  <a:cubicBezTo>
                    <a:pt x="62657" y="77512"/>
                    <a:pt x="68349" y="69963"/>
                    <a:pt x="68349" y="61104"/>
                  </a:cubicBezTo>
                  <a:cubicBezTo>
                    <a:pt x="68349" y="55888"/>
                    <a:pt x="66372" y="51126"/>
                    <a:pt x="63133" y="47482"/>
                  </a:cubicBezTo>
                  <a:cubicBezTo>
                    <a:pt x="66372" y="43886"/>
                    <a:pt x="68349" y="39123"/>
                    <a:pt x="68349" y="33884"/>
                  </a:cubicBezTo>
                  <a:cubicBezTo>
                    <a:pt x="68325" y="25120"/>
                    <a:pt x="62633" y="17571"/>
                    <a:pt x="54727" y="14761"/>
                  </a:cubicBezTo>
                  <a:lnTo>
                    <a:pt x="54727" y="6974"/>
                  </a:lnTo>
                  <a:cubicBezTo>
                    <a:pt x="54727" y="3497"/>
                    <a:pt x="52179" y="425"/>
                    <a:pt x="48725" y="44"/>
                  </a:cubicBezTo>
                  <a:cubicBezTo>
                    <a:pt x="48463" y="15"/>
                    <a:pt x="48204" y="1"/>
                    <a:pt x="47948" y="1"/>
                  </a:cubicBezTo>
                  <a:cubicBezTo>
                    <a:pt x="44180" y="1"/>
                    <a:pt x="41152" y="3039"/>
                    <a:pt x="41152" y="6807"/>
                  </a:cubicBezTo>
                  <a:lnTo>
                    <a:pt x="41152" y="13570"/>
                  </a:lnTo>
                  <a:lnTo>
                    <a:pt x="27554" y="13570"/>
                  </a:lnTo>
                  <a:lnTo>
                    <a:pt x="27554" y="6974"/>
                  </a:lnTo>
                  <a:cubicBezTo>
                    <a:pt x="27554" y="3497"/>
                    <a:pt x="25006" y="425"/>
                    <a:pt x="21553" y="44"/>
                  </a:cubicBezTo>
                  <a:cubicBezTo>
                    <a:pt x="21291" y="15"/>
                    <a:pt x="21031" y="1"/>
                    <a:pt x="20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68" name="Google Shape;968;p52"/>
            <p:cNvSpPr/>
            <p:nvPr/>
          </p:nvSpPr>
          <p:spPr>
            <a:xfrm>
              <a:off x="3157347" y="2034504"/>
              <a:ext cx="380127" cy="376324"/>
            </a:xfrm>
            <a:custGeom>
              <a:avLst/>
              <a:gdLst/>
              <a:ahLst/>
              <a:cxnLst/>
              <a:rect l="l" t="t" r="r" b="b"/>
              <a:pathLst>
                <a:path w="234646" h="232299" extrusionOk="0">
                  <a:moveTo>
                    <a:pt x="117287" y="54840"/>
                  </a:moveTo>
                  <a:cubicBezTo>
                    <a:pt x="151032" y="54840"/>
                    <a:pt x="178491" y="82298"/>
                    <a:pt x="178491" y="116043"/>
                  </a:cubicBezTo>
                  <a:cubicBezTo>
                    <a:pt x="178467" y="149764"/>
                    <a:pt x="151009" y="177246"/>
                    <a:pt x="117287" y="177246"/>
                  </a:cubicBezTo>
                  <a:cubicBezTo>
                    <a:pt x="83566" y="177246"/>
                    <a:pt x="56084" y="149812"/>
                    <a:pt x="56084" y="116043"/>
                  </a:cubicBezTo>
                  <a:cubicBezTo>
                    <a:pt x="56084" y="82322"/>
                    <a:pt x="83542" y="54840"/>
                    <a:pt x="117287" y="54840"/>
                  </a:cubicBezTo>
                  <a:close/>
                  <a:moveTo>
                    <a:pt x="117533" y="0"/>
                  </a:moveTo>
                  <a:cubicBezTo>
                    <a:pt x="113766" y="0"/>
                    <a:pt x="110738" y="3038"/>
                    <a:pt x="110738" y="6806"/>
                  </a:cubicBezTo>
                  <a:lnTo>
                    <a:pt x="110738" y="41790"/>
                  </a:lnTo>
                  <a:cubicBezTo>
                    <a:pt x="106071" y="42195"/>
                    <a:pt x="101522" y="43052"/>
                    <a:pt x="97140" y="44290"/>
                  </a:cubicBezTo>
                  <a:lnTo>
                    <a:pt x="97140" y="20619"/>
                  </a:lnTo>
                  <a:cubicBezTo>
                    <a:pt x="97140" y="16856"/>
                    <a:pt x="94116" y="13832"/>
                    <a:pt x="90353" y="13832"/>
                  </a:cubicBezTo>
                  <a:lnTo>
                    <a:pt x="69968" y="13832"/>
                  </a:lnTo>
                  <a:lnTo>
                    <a:pt x="69968" y="7021"/>
                  </a:lnTo>
                  <a:cubicBezTo>
                    <a:pt x="69968" y="4092"/>
                    <a:pt x="68110" y="1424"/>
                    <a:pt x="65324" y="543"/>
                  </a:cubicBezTo>
                  <a:cubicBezTo>
                    <a:pt x="64596" y="320"/>
                    <a:pt x="63877" y="216"/>
                    <a:pt x="63182" y="216"/>
                  </a:cubicBezTo>
                  <a:cubicBezTo>
                    <a:pt x="59423" y="216"/>
                    <a:pt x="56370" y="3262"/>
                    <a:pt x="56370" y="7021"/>
                  </a:cubicBezTo>
                  <a:lnTo>
                    <a:pt x="56370" y="20785"/>
                  </a:lnTo>
                  <a:cubicBezTo>
                    <a:pt x="56370" y="24453"/>
                    <a:pt x="59299" y="27406"/>
                    <a:pt x="62966" y="27406"/>
                  </a:cubicBezTo>
                  <a:lnTo>
                    <a:pt x="83566" y="27406"/>
                  </a:lnTo>
                  <a:lnTo>
                    <a:pt x="83566" y="49648"/>
                  </a:lnTo>
                  <a:cubicBezTo>
                    <a:pt x="69587" y="56817"/>
                    <a:pt x="58108" y="68271"/>
                    <a:pt x="50940" y="82274"/>
                  </a:cubicBezTo>
                  <a:lnTo>
                    <a:pt x="28697" y="82274"/>
                  </a:lnTo>
                  <a:lnTo>
                    <a:pt x="28697" y="61865"/>
                  </a:lnTo>
                  <a:cubicBezTo>
                    <a:pt x="28697" y="58126"/>
                    <a:pt x="25673" y="55078"/>
                    <a:pt x="21910" y="55078"/>
                  </a:cubicBezTo>
                  <a:lnTo>
                    <a:pt x="8503" y="55078"/>
                  </a:lnTo>
                  <a:cubicBezTo>
                    <a:pt x="5002" y="55078"/>
                    <a:pt x="1954" y="57650"/>
                    <a:pt x="1549" y="61103"/>
                  </a:cubicBezTo>
                  <a:cubicBezTo>
                    <a:pt x="1120" y="65199"/>
                    <a:pt x="4288" y="68652"/>
                    <a:pt x="8312" y="68652"/>
                  </a:cubicBezTo>
                  <a:lnTo>
                    <a:pt x="15099" y="68652"/>
                  </a:lnTo>
                  <a:lnTo>
                    <a:pt x="15099" y="88609"/>
                  </a:lnTo>
                  <a:cubicBezTo>
                    <a:pt x="15099" y="92348"/>
                    <a:pt x="18148" y="95396"/>
                    <a:pt x="21887" y="95396"/>
                  </a:cubicBezTo>
                  <a:lnTo>
                    <a:pt x="45558" y="95396"/>
                  </a:lnTo>
                  <a:cubicBezTo>
                    <a:pt x="44296" y="99778"/>
                    <a:pt x="43462" y="104326"/>
                    <a:pt x="43058" y="108994"/>
                  </a:cubicBezTo>
                  <a:lnTo>
                    <a:pt x="8169" y="108994"/>
                  </a:lnTo>
                  <a:cubicBezTo>
                    <a:pt x="5169" y="108994"/>
                    <a:pt x="2430" y="110899"/>
                    <a:pt x="1525" y="113757"/>
                  </a:cubicBezTo>
                  <a:cubicBezTo>
                    <a:pt x="1" y="118591"/>
                    <a:pt x="3573" y="123044"/>
                    <a:pt x="8193" y="123044"/>
                  </a:cubicBezTo>
                  <a:lnTo>
                    <a:pt x="43081" y="123044"/>
                  </a:lnTo>
                  <a:cubicBezTo>
                    <a:pt x="43510" y="127712"/>
                    <a:pt x="44367" y="132284"/>
                    <a:pt x="45582" y="136642"/>
                  </a:cubicBezTo>
                  <a:lnTo>
                    <a:pt x="21910" y="136642"/>
                  </a:lnTo>
                  <a:cubicBezTo>
                    <a:pt x="18171" y="136642"/>
                    <a:pt x="15123" y="139691"/>
                    <a:pt x="15123" y="143429"/>
                  </a:cubicBezTo>
                  <a:lnTo>
                    <a:pt x="15123" y="163838"/>
                  </a:lnTo>
                  <a:lnTo>
                    <a:pt x="8312" y="163838"/>
                  </a:lnTo>
                  <a:cubicBezTo>
                    <a:pt x="5407" y="163838"/>
                    <a:pt x="2716" y="165672"/>
                    <a:pt x="1859" y="168482"/>
                  </a:cubicBezTo>
                  <a:cubicBezTo>
                    <a:pt x="430" y="173150"/>
                    <a:pt x="3883" y="177436"/>
                    <a:pt x="8312" y="177436"/>
                  </a:cubicBezTo>
                  <a:lnTo>
                    <a:pt x="22101" y="177436"/>
                  </a:lnTo>
                  <a:cubicBezTo>
                    <a:pt x="25768" y="177436"/>
                    <a:pt x="28697" y="174483"/>
                    <a:pt x="28697" y="170816"/>
                  </a:cubicBezTo>
                  <a:lnTo>
                    <a:pt x="28697" y="150216"/>
                  </a:lnTo>
                  <a:lnTo>
                    <a:pt x="50940" y="150216"/>
                  </a:lnTo>
                  <a:cubicBezTo>
                    <a:pt x="58108" y="164219"/>
                    <a:pt x="69587" y="175674"/>
                    <a:pt x="83566" y="182842"/>
                  </a:cubicBezTo>
                  <a:lnTo>
                    <a:pt x="83566" y="205085"/>
                  </a:lnTo>
                  <a:lnTo>
                    <a:pt x="63181" y="205085"/>
                  </a:lnTo>
                  <a:cubicBezTo>
                    <a:pt x="59418" y="205085"/>
                    <a:pt x="56394" y="208133"/>
                    <a:pt x="56394" y="211872"/>
                  </a:cubicBezTo>
                  <a:lnTo>
                    <a:pt x="56394" y="225303"/>
                  </a:lnTo>
                  <a:cubicBezTo>
                    <a:pt x="56394" y="228780"/>
                    <a:pt x="58942" y="231852"/>
                    <a:pt x="62395" y="232233"/>
                  </a:cubicBezTo>
                  <a:cubicBezTo>
                    <a:pt x="62657" y="232262"/>
                    <a:pt x="62917" y="232276"/>
                    <a:pt x="63173" y="232276"/>
                  </a:cubicBezTo>
                  <a:cubicBezTo>
                    <a:pt x="66940" y="232276"/>
                    <a:pt x="69968" y="229238"/>
                    <a:pt x="69968" y="225470"/>
                  </a:cubicBezTo>
                  <a:lnTo>
                    <a:pt x="69968" y="218683"/>
                  </a:lnTo>
                  <a:lnTo>
                    <a:pt x="90353" y="218683"/>
                  </a:lnTo>
                  <a:cubicBezTo>
                    <a:pt x="94092" y="218683"/>
                    <a:pt x="97140" y="215658"/>
                    <a:pt x="97140" y="211896"/>
                  </a:cubicBezTo>
                  <a:lnTo>
                    <a:pt x="97140" y="188248"/>
                  </a:lnTo>
                  <a:cubicBezTo>
                    <a:pt x="101522" y="189486"/>
                    <a:pt x="106071" y="190320"/>
                    <a:pt x="110738" y="190748"/>
                  </a:cubicBezTo>
                  <a:lnTo>
                    <a:pt x="110738" y="225089"/>
                  </a:lnTo>
                  <a:cubicBezTo>
                    <a:pt x="110738" y="228566"/>
                    <a:pt x="113310" y="231638"/>
                    <a:pt x="116763" y="232019"/>
                  </a:cubicBezTo>
                  <a:cubicBezTo>
                    <a:pt x="117024" y="232048"/>
                    <a:pt x="117282" y="232062"/>
                    <a:pt x="117537" y="232062"/>
                  </a:cubicBezTo>
                  <a:cubicBezTo>
                    <a:pt x="121285" y="232062"/>
                    <a:pt x="124313" y="229025"/>
                    <a:pt x="124313" y="225279"/>
                  </a:cubicBezTo>
                  <a:lnTo>
                    <a:pt x="124313" y="190748"/>
                  </a:lnTo>
                  <a:cubicBezTo>
                    <a:pt x="128980" y="190320"/>
                    <a:pt x="133553" y="189463"/>
                    <a:pt x="137911" y="188248"/>
                  </a:cubicBezTo>
                  <a:lnTo>
                    <a:pt x="137911" y="211896"/>
                  </a:lnTo>
                  <a:cubicBezTo>
                    <a:pt x="137911" y="215658"/>
                    <a:pt x="140959" y="218683"/>
                    <a:pt x="144698" y="218683"/>
                  </a:cubicBezTo>
                  <a:lnTo>
                    <a:pt x="165107" y="218683"/>
                  </a:lnTo>
                  <a:lnTo>
                    <a:pt x="165107" y="225517"/>
                  </a:lnTo>
                  <a:cubicBezTo>
                    <a:pt x="165107" y="228423"/>
                    <a:pt x="166941" y="231114"/>
                    <a:pt x="169751" y="231971"/>
                  </a:cubicBezTo>
                  <a:cubicBezTo>
                    <a:pt x="170479" y="232194"/>
                    <a:pt x="171198" y="232298"/>
                    <a:pt x="171894" y="232298"/>
                  </a:cubicBezTo>
                  <a:cubicBezTo>
                    <a:pt x="175652" y="232298"/>
                    <a:pt x="178705" y="229256"/>
                    <a:pt x="178705" y="225517"/>
                  </a:cubicBezTo>
                  <a:lnTo>
                    <a:pt x="178705" y="211729"/>
                  </a:lnTo>
                  <a:cubicBezTo>
                    <a:pt x="178705" y="208062"/>
                    <a:pt x="175752" y="205109"/>
                    <a:pt x="172084" y="205109"/>
                  </a:cubicBezTo>
                  <a:lnTo>
                    <a:pt x="151509" y="205109"/>
                  </a:lnTo>
                  <a:lnTo>
                    <a:pt x="151509" y="182890"/>
                  </a:lnTo>
                  <a:cubicBezTo>
                    <a:pt x="165488" y="175698"/>
                    <a:pt x="176943" y="164243"/>
                    <a:pt x="184111" y="150264"/>
                  </a:cubicBezTo>
                  <a:lnTo>
                    <a:pt x="206354" y="150264"/>
                  </a:lnTo>
                  <a:lnTo>
                    <a:pt x="206354" y="170649"/>
                  </a:lnTo>
                  <a:cubicBezTo>
                    <a:pt x="206354" y="174388"/>
                    <a:pt x="209402" y="177436"/>
                    <a:pt x="213141" y="177436"/>
                  </a:cubicBezTo>
                  <a:lnTo>
                    <a:pt x="226572" y="177436"/>
                  </a:lnTo>
                  <a:cubicBezTo>
                    <a:pt x="230049" y="177436"/>
                    <a:pt x="233121" y="174864"/>
                    <a:pt x="233502" y="171411"/>
                  </a:cubicBezTo>
                  <a:cubicBezTo>
                    <a:pt x="233954" y="167315"/>
                    <a:pt x="230763" y="163862"/>
                    <a:pt x="226739" y="163862"/>
                  </a:cubicBezTo>
                  <a:lnTo>
                    <a:pt x="219952" y="163862"/>
                  </a:lnTo>
                  <a:lnTo>
                    <a:pt x="219952" y="143477"/>
                  </a:lnTo>
                  <a:cubicBezTo>
                    <a:pt x="219952" y="139714"/>
                    <a:pt x="216927" y="136690"/>
                    <a:pt x="213164" y="136690"/>
                  </a:cubicBezTo>
                  <a:lnTo>
                    <a:pt x="189517" y="136690"/>
                  </a:lnTo>
                  <a:cubicBezTo>
                    <a:pt x="190755" y="132308"/>
                    <a:pt x="191589" y="127760"/>
                    <a:pt x="192017" y="123068"/>
                  </a:cubicBezTo>
                  <a:lnTo>
                    <a:pt x="226358" y="123068"/>
                  </a:lnTo>
                  <a:cubicBezTo>
                    <a:pt x="229858" y="123068"/>
                    <a:pt x="232907" y="120520"/>
                    <a:pt x="233288" y="117067"/>
                  </a:cubicBezTo>
                  <a:cubicBezTo>
                    <a:pt x="233740" y="112947"/>
                    <a:pt x="230549" y="109494"/>
                    <a:pt x="226548" y="109494"/>
                  </a:cubicBezTo>
                  <a:lnTo>
                    <a:pt x="192017" y="109494"/>
                  </a:lnTo>
                  <a:cubicBezTo>
                    <a:pt x="191589" y="104826"/>
                    <a:pt x="190731" y="100278"/>
                    <a:pt x="189517" y="95896"/>
                  </a:cubicBezTo>
                  <a:lnTo>
                    <a:pt x="213141" y="95896"/>
                  </a:lnTo>
                  <a:lnTo>
                    <a:pt x="213141" y="95872"/>
                  </a:lnTo>
                  <a:cubicBezTo>
                    <a:pt x="216903" y="95872"/>
                    <a:pt x="219928" y="92824"/>
                    <a:pt x="219928" y="89085"/>
                  </a:cubicBezTo>
                  <a:lnTo>
                    <a:pt x="219928" y="68700"/>
                  </a:lnTo>
                  <a:lnTo>
                    <a:pt x="226739" y="68700"/>
                  </a:lnTo>
                  <a:cubicBezTo>
                    <a:pt x="229668" y="68700"/>
                    <a:pt x="232335" y="66842"/>
                    <a:pt x="233216" y="64056"/>
                  </a:cubicBezTo>
                  <a:cubicBezTo>
                    <a:pt x="234645" y="59365"/>
                    <a:pt x="231192" y="55078"/>
                    <a:pt x="226739" y="55078"/>
                  </a:cubicBezTo>
                  <a:lnTo>
                    <a:pt x="212974" y="55078"/>
                  </a:lnTo>
                  <a:cubicBezTo>
                    <a:pt x="209307" y="55078"/>
                    <a:pt x="206354" y="58031"/>
                    <a:pt x="206354" y="61698"/>
                  </a:cubicBezTo>
                  <a:lnTo>
                    <a:pt x="206354" y="82298"/>
                  </a:lnTo>
                  <a:lnTo>
                    <a:pt x="184135" y="82298"/>
                  </a:lnTo>
                  <a:cubicBezTo>
                    <a:pt x="176943" y="68295"/>
                    <a:pt x="165488" y="56840"/>
                    <a:pt x="151509" y="49672"/>
                  </a:cubicBezTo>
                  <a:lnTo>
                    <a:pt x="151509" y="27430"/>
                  </a:lnTo>
                  <a:lnTo>
                    <a:pt x="171894" y="27430"/>
                  </a:lnTo>
                  <a:cubicBezTo>
                    <a:pt x="175633" y="27430"/>
                    <a:pt x="178681" y="24405"/>
                    <a:pt x="178681" y="20643"/>
                  </a:cubicBezTo>
                  <a:lnTo>
                    <a:pt x="178681" y="7211"/>
                  </a:lnTo>
                  <a:cubicBezTo>
                    <a:pt x="178681" y="3734"/>
                    <a:pt x="176109" y="662"/>
                    <a:pt x="172656" y="281"/>
                  </a:cubicBezTo>
                  <a:cubicBezTo>
                    <a:pt x="172395" y="252"/>
                    <a:pt x="172137" y="238"/>
                    <a:pt x="171882" y="238"/>
                  </a:cubicBezTo>
                  <a:cubicBezTo>
                    <a:pt x="168134" y="238"/>
                    <a:pt x="165107" y="3276"/>
                    <a:pt x="165107" y="7045"/>
                  </a:cubicBezTo>
                  <a:lnTo>
                    <a:pt x="165107" y="13832"/>
                  </a:lnTo>
                  <a:lnTo>
                    <a:pt x="144722" y="13832"/>
                  </a:lnTo>
                  <a:cubicBezTo>
                    <a:pt x="140959" y="13832"/>
                    <a:pt x="137934" y="16856"/>
                    <a:pt x="137934" y="20619"/>
                  </a:cubicBezTo>
                  <a:lnTo>
                    <a:pt x="137934" y="44290"/>
                  </a:lnTo>
                  <a:cubicBezTo>
                    <a:pt x="133553" y="43028"/>
                    <a:pt x="129004" y="42195"/>
                    <a:pt x="124313" y="41790"/>
                  </a:cubicBezTo>
                  <a:lnTo>
                    <a:pt x="124313" y="6973"/>
                  </a:lnTo>
                  <a:cubicBezTo>
                    <a:pt x="124313" y="3496"/>
                    <a:pt x="121764" y="424"/>
                    <a:pt x="118311" y="43"/>
                  </a:cubicBezTo>
                  <a:cubicBezTo>
                    <a:pt x="118049" y="14"/>
                    <a:pt x="117790" y="0"/>
                    <a:pt x="117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969" name="Google Shape;969;p52"/>
          <p:cNvSpPr/>
          <p:nvPr/>
        </p:nvSpPr>
        <p:spPr>
          <a:xfrm>
            <a:off x="3973997" y="3894865"/>
            <a:ext cx="376036" cy="308404"/>
          </a:xfrm>
          <a:custGeom>
            <a:avLst/>
            <a:gdLst/>
            <a:ahLst/>
            <a:cxnLst/>
            <a:rect l="l" t="t" r="r" b="b"/>
            <a:pathLst>
              <a:path w="232121" h="190373" extrusionOk="0">
                <a:moveTo>
                  <a:pt x="116001" y="14408"/>
                </a:moveTo>
                <a:lnTo>
                  <a:pt x="163606" y="38199"/>
                </a:lnTo>
                <a:lnTo>
                  <a:pt x="163606" y="40795"/>
                </a:lnTo>
                <a:lnTo>
                  <a:pt x="68396" y="40795"/>
                </a:lnTo>
                <a:lnTo>
                  <a:pt x="68396" y="38199"/>
                </a:lnTo>
                <a:lnTo>
                  <a:pt x="116001" y="14408"/>
                </a:lnTo>
                <a:close/>
                <a:moveTo>
                  <a:pt x="109214" y="54416"/>
                </a:moveTo>
                <a:lnTo>
                  <a:pt x="109214" y="108808"/>
                </a:lnTo>
                <a:lnTo>
                  <a:pt x="81994" y="108808"/>
                </a:lnTo>
                <a:lnTo>
                  <a:pt x="81994" y="54416"/>
                </a:lnTo>
                <a:close/>
                <a:moveTo>
                  <a:pt x="150032" y="54416"/>
                </a:moveTo>
                <a:lnTo>
                  <a:pt x="150032" y="108808"/>
                </a:lnTo>
                <a:lnTo>
                  <a:pt x="122812" y="108808"/>
                </a:lnTo>
                <a:lnTo>
                  <a:pt x="122812" y="54416"/>
                </a:lnTo>
                <a:close/>
                <a:moveTo>
                  <a:pt x="204829" y="40818"/>
                </a:moveTo>
                <a:lnTo>
                  <a:pt x="204829" y="149579"/>
                </a:lnTo>
                <a:lnTo>
                  <a:pt x="27150" y="149579"/>
                </a:lnTo>
                <a:lnTo>
                  <a:pt x="27150" y="40818"/>
                </a:lnTo>
                <a:lnTo>
                  <a:pt x="54822" y="40818"/>
                </a:lnTo>
                <a:lnTo>
                  <a:pt x="54822" y="47605"/>
                </a:lnTo>
                <a:cubicBezTo>
                  <a:pt x="54822" y="51344"/>
                  <a:pt x="57870" y="54393"/>
                  <a:pt x="61609" y="54393"/>
                </a:cubicBezTo>
                <a:lnTo>
                  <a:pt x="68396" y="54393"/>
                </a:lnTo>
                <a:lnTo>
                  <a:pt x="68396" y="108785"/>
                </a:lnTo>
                <a:lnTo>
                  <a:pt x="61585" y="108785"/>
                </a:lnTo>
                <a:cubicBezTo>
                  <a:pt x="58656" y="108785"/>
                  <a:pt x="55989" y="110618"/>
                  <a:pt x="55132" y="113428"/>
                </a:cubicBezTo>
                <a:cubicBezTo>
                  <a:pt x="53703" y="118096"/>
                  <a:pt x="57156" y="122383"/>
                  <a:pt x="61585" y="122383"/>
                </a:cubicBezTo>
                <a:lnTo>
                  <a:pt x="170394" y="122383"/>
                </a:lnTo>
                <a:cubicBezTo>
                  <a:pt x="173299" y="122383"/>
                  <a:pt x="175990" y="120525"/>
                  <a:pt x="176847" y="117739"/>
                </a:cubicBezTo>
                <a:cubicBezTo>
                  <a:pt x="178276" y="113071"/>
                  <a:pt x="174823" y="108785"/>
                  <a:pt x="170394" y="108785"/>
                </a:cubicBezTo>
                <a:lnTo>
                  <a:pt x="163606" y="108785"/>
                </a:lnTo>
                <a:lnTo>
                  <a:pt x="163606" y="54393"/>
                </a:lnTo>
                <a:lnTo>
                  <a:pt x="170394" y="54393"/>
                </a:lnTo>
                <a:cubicBezTo>
                  <a:pt x="174132" y="54393"/>
                  <a:pt x="177181" y="51344"/>
                  <a:pt x="177181" y="47605"/>
                </a:cubicBezTo>
                <a:lnTo>
                  <a:pt x="177181" y="40818"/>
                </a:lnTo>
                <a:close/>
                <a:moveTo>
                  <a:pt x="217022" y="162748"/>
                </a:moveTo>
                <a:cubicBezTo>
                  <a:pt x="214212" y="170654"/>
                  <a:pt x="206639" y="176346"/>
                  <a:pt x="197804" y="176346"/>
                </a:cubicBezTo>
                <a:lnTo>
                  <a:pt x="33770" y="176346"/>
                </a:lnTo>
                <a:cubicBezTo>
                  <a:pt x="24911" y="176346"/>
                  <a:pt x="17338" y="170654"/>
                  <a:pt x="14552" y="162748"/>
                </a:cubicBezTo>
                <a:close/>
                <a:moveTo>
                  <a:pt x="116037" y="1"/>
                </a:moveTo>
                <a:cubicBezTo>
                  <a:pt x="114995" y="1"/>
                  <a:pt x="113953" y="239"/>
                  <a:pt x="113001" y="715"/>
                </a:cubicBezTo>
                <a:lnTo>
                  <a:pt x="60037" y="27197"/>
                </a:lnTo>
                <a:lnTo>
                  <a:pt x="20386" y="27197"/>
                </a:lnTo>
                <a:cubicBezTo>
                  <a:pt x="16624" y="27197"/>
                  <a:pt x="13599" y="30245"/>
                  <a:pt x="13599" y="33984"/>
                </a:cubicBezTo>
                <a:lnTo>
                  <a:pt x="13599" y="149579"/>
                </a:lnTo>
                <a:lnTo>
                  <a:pt x="6812" y="149579"/>
                </a:lnTo>
                <a:cubicBezTo>
                  <a:pt x="3097" y="149579"/>
                  <a:pt x="25" y="152603"/>
                  <a:pt x="25" y="156318"/>
                </a:cubicBezTo>
                <a:cubicBezTo>
                  <a:pt x="1" y="175108"/>
                  <a:pt x="15266" y="190373"/>
                  <a:pt x="34032" y="190373"/>
                </a:cubicBezTo>
                <a:lnTo>
                  <a:pt x="198114" y="190373"/>
                </a:lnTo>
                <a:cubicBezTo>
                  <a:pt x="216856" y="190373"/>
                  <a:pt x="232121" y="175108"/>
                  <a:pt x="232097" y="156318"/>
                </a:cubicBezTo>
                <a:cubicBezTo>
                  <a:pt x="232026" y="152627"/>
                  <a:pt x="228977" y="149579"/>
                  <a:pt x="225238" y="149579"/>
                </a:cubicBezTo>
                <a:lnTo>
                  <a:pt x="218451" y="149579"/>
                </a:lnTo>
                <a:lnTo>
                  <a:pt x="218451" y="33984"/>
                </a:lnTo>
                <a:cubicBezTo>
                  <a:pt x="218451" y="30245"/>
                  <a:pt x="215427" y="27197"/>
                  <a:pt x="211664" y="27197"/>
                </a:cubicBezTo>
                <a:lnTo>
                  <a:pt x="172013" y="27197"/>
                </a:lnTo>
                <a:lnTo>
                  <a:pt x="119073" y="715"/>
                </a:lnTo>
                <a:cubicBezTo>
                  <a:pt x="118121" y="239"/>
                  <a:pt x="117079" y="1"/>
                  <a:pt x="116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970" name="Google Shape;970;p52"/>
          <p:cNvGrpSpPr/>
          <p:nvPr/>
        </p:nvGrpSpPr>
        <p:grpSpPr>
          <a:xfrm>
            <a:off x="6417468" y="1432319"/>
            <a:ext cx="375958" cy="375834"/>
            <a:chOff x="6417468" y="1432319"/>
            <a:chExt cx="375958" cy="375834"/>
          </a:xfrm>
        </p:grpSpPr>
        <p:sp>
          <p:nvSpPr>
            <p:cNvPr id="971" name="Google Shape;971;p52"/>
            <p:cNvSpPr/>
            <p:nvPr/>
          </p:nvSpPr>
          <p:spPr>
            <a:xfrm>
              <a:off x="6560713" y="1609248"/>
              <a:ext cx="90547" cy="154801"/>
            </a:xfrm>
            <a:custGeom>
              <a:avLst/>
              <a:gdLst/>
              <a:ahLst/>
              <a:cxnLst/>
              <a:rect l="l" t="t" r="r" b="b"/>
              <a:pathLst>
                <a:path w="55893" h="95556" extrusionOk="0">
                  <a:moveTo>
                    <a:pt x="27616" y="0"/>
                  </a:moveTo>
                  <a:cubicBezTo>
                    <a:pt x="23843" y="0"/>
                    <a:pt x="20790" y="3043"/>
                    <a:pt x="20790" y="6781"/>
                  </a:cubicBezTo>
                  <a:lnTo>
                    <a:pt x="20790" y="13354"/>
                  </a:lnTo>
                  <a:cubicBezTo>
                    <a:pt x="9550" y="13354"/>
                    <a:pt x="405" y="22498"/>
                    <a:pt x="405" y="33739"/>
                  </a:cubicBezTo>
                  <a:lnTo>
                    <a:pt x="405" y="47575"/>
                  </a:lnTo>
                  <a:cubicBezTo>
                    <a:pt x="405" y="51314"/>
                    <a:pt x="3430" y="54362"/>
                    <a:pt x="7192" y="54362"/>
                  </a:cubicBezTo>
                  <a:lnTo>
                    <a:pt x="41176" y="54362"/>
                  </a:lnTo>
                  <a:lnTo>
                    <a:pt x="41176" y="61149"/>
                  </a:lnTo>
                  <a:cubicBezTo>
                    <a:pt x="41176" y="64888"/>
                    <a:pt x="38151" y="67936"/>
                    <a:pt x="34389" y="67936"/>
                  </a:cubicBezTo>
                  <a:lnTo>
                    <a:pt x="7383" y="67936"/>
                  </a:lnTo>
                  <a:cubicBezTo>
                    <a:pt x="3882" y="67936"/>
                    <a:pt x="834" y="70484"/>
                    <a:pt x="429" y="73937"/>
                  </a:cubicBezTo>
                  <a:cubicBezTo>
                    <a:pt x="0" y="78057"/>
                    <a:pt x="3168" y="81510"/>
                    <a:pt x="7192" y="81510"/>
                  </a:cubicBezTo>
                  <a:lnTo>
                    <a:pt x="20790" y="81510"/>
                  </a:lnTo>
                  <a:lnTo>
                    <a:pt x="20790" y="88583"/>
                  </a:lnTo>
                  <a:cubicBezTo>
                    <a:pt x="20790" y="92060"/>
                    <a:pt x="23362" y="95132"/>
                    <a:pt x="26816" y="95513"/>
                  </a:cubicBezTo>
                  <a:cubicBezTo>
                    <a:pt x="27076" y="95542"/>
                    <a:pt x="27334" y="95556"/>
                    <a:pt x="27589" y="95556"/>
                  </a:cubicBezTo>
                  <a:cubicBezTo>
                    <a:pt x="31337" y="95556"/>
                    <a:pt x="34365" y="92520"/>
                    <a:pt x="34365" y="88774"/>
                  </a:cubicBezTo>
                  <a:lnTo>
                    <a:pt x="34365" y="81296"/>
                  </a:lnTo>
                  <a:cubicBezTo>
                    <a:pt x="45629" y="81296"/>
                    <a:pt x="54750" y="72151"/>
                    <a:pt x="54750" y="60911"/>
                  </a:cubicBezTo>
                  <a:lnTo>
                    <a:pt x="54750" y="47527"/>
                  </a:lnTo>
                  <a:cubicBezTo>
                    <a:pt x="54750" y="43788"/>
                    <a:pt x="51725" y="40740"/>
                    <a:pt x="47963" y="40740"/>
                  </a:cubicBezTo>
                  <a:lnTo>
                    <a:pt x="13980" y="40740"/>
                  </a:lnTo>
                  <a:lnTo>
                    <a:pt x="13980" y="33953"/>
                  </a:lnTo>
                  <a:cubicBezTo>
                    <a:pt x="13980" y="30262"/>
                    <a:pt x="17004" y="27190"/>
                    <a:pt x="20790" y="27190"/>
                  </a:cubicBezTo>
                  <a:lnTo>
                    <a:pt x="48010" y="27190"/>
                  </a:lnTo>
                  <a:cubicBezTo>
                    <a:pt x="50916" y="27190"/>
                    <a:pt x="53607" y="25356"/>
                    <a:pt x="54464" y="22570"/>
                  </a:cubicBezTo>
                  <a:cubicBezTo>
                    <a:pt x="55893" y="17878"/>
                    <a:pt x="52440" y="13592"/>
                    <a:pt x="48010" y="13592"/>
                  </a:cubicBezTo>
                  <a:lnTo>
                    <a:pt x="34412" y="13592"/>
                  </a:lnTo>
                  <a:lnTo>
                    <a:pt x="34412" y="6781"/>
                  </a:lnTo>
                  <a:cubicBezTo>
                    <a:pt x="34412" y="3852"/>
                    <a:pt x="32555" y="1185"/>
                    <a:pt x="29769" y="327"/>
                  </a:cubicBezTo>
                  <a:cubicBezTo>
                    <a:pt x="29036" y="104"/>
                    <a:pt x="28314" y="0"/>
                    <a:pt x="27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2" name="Google Shape;972;p52"/>
            <p:cNvSpPr/>
            <p:nvPr/>
          </p:nvSpPr>
          <p:spPr>
            <a:xfrm>
              <a:off x="6572017" y="1476756"/>
              <a:ext cx="21991" cy="21992"/>
            </a:xfrm>
            <a:custGeom>
              <a:avLst/>
              <a:gdLst/>
              <a:ahLst/>
              <a:cxnLst/>
              <a:rect l="l" t="t" r="r" b="b"/>
              <a:pathLst>
                <a:path w="13575" h="13575" extrusionOk="0">
                  <a:moveTo>
                    <a:pt x="6787" y="0"/>
                  </a:moveTo>
                  <a:cubicBezTo>
                    <a:pt x="3048" y="0"/>
                    <a:pt x="0" y="3049"/>
                    <a:pt x="0" y="6787"/>
                  </a:cubicBezTo>
                  <a:cubicBezTo>
                    <a:pt x="0" y="10550"/>
                    <a:pt x="3048" y="13574"/>
                    <a:pt x="6787" y="13574"/>
                  </a:cubicBezTo>
                  <a:cubicBezTo>
                    <a:pt x="10550" y="13574"/>
                    <a:pt x="13574" y="10550"/>
                    <a:pt x="13574" y="6787"/>
                  </a:cubicBezTo>
                  <a:cubicBezTo>
                    <a:pt x="13574" y="3049"/>
                    <a:pt x="10550" y="0"/>
                    <a:pt x="6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3" name="Google Shape;973;p52"/>
            <p:cNvSpPr/>
            <p:nvPr/>
          </p:nvSpPr>
          <p:spPr>
            <a:xfrm>
              <a:off x="6616036" y="1476756"/>
              <a:ext cx="21991" cy="21992"/>
            </a:xfrm>
            <a:custGeom>
              <a:avLst/>
              <a:gdLst/>
              <a:ahLst/>
              <a:cxnLst/>
              <a:rect l="l" t="t" r="r" b="b"/>
              <a:pathLst>
                <a:path w="13575" h="13575" extrusionOk="0">
                  <a:moveTo>
                    <a:pt x="6788" y="0"/>
                  </a:moveTo>
                  <a:cubicBezTo>
                    <a:pt x="3049" y="0"/>
                    <a:pt x="0" y="3049"/>
                    <a:pt x="0" y="6787"/>
                  </a:cubicBezTo>
                  <a:cubicBezTo>
                    <a:pt x="0" y="10550"/>
                    <a:pt x="3049" y="13574"/>
                    <a:pt x="6788" y="13574"/>
                  </a:cubicBezTo>
                  <a:cubicBezTo>
                    <a:pt x="10550" y="13574"/>
                    <a:pt x="13575" y="10550"/>
                    <a:pt x="13575" y="6787"/>
                  </a:cubicBezTo>
                  <a:cubicBezTo>
                    <a:pt x="13575" y="3049"/>
                    <a:pt x="10550" y="0"/>
                    <a:pt x="6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4" name="Google Shape;974;p52"/>
            <p:cNvSpPr/>
            <p:nvPr/>
          </p:nvSpPr>
          <p:spPr>
            <a:xfrm>
              <a:off x="6417468" y="1432319"/>
              <a:ext cx="375958" cy="375834"/>
            </a:xfrm>
            <a:custGeom>
              <a:avLst/>
              <a:gdLst/>
              <a:ahLst/>
              <a:cxnLst/>
              <a:rect l="l" t="t" r="r" b="b"/>
              <a:pathLst>
                <a:path w="232073" h="231996" extrusionOk="0">
                  <a:moveTo>
                    <a:pt x="150008" y="13594"/>
                  </a:moveTo>
                  <a:lnTo>
                    <a:pt x="150008" y="54841"/>
                  </a:lnTo>
                  <a:lnTo>
                    <a:pt x="82017" y="54841"/>
                  </a:lnTo>
                  <a:lnTo>
                    <a:pt x="82017" y="13594"/>
                  </a:lnTo>
                  <a:close/>
                  <a:moveTo>
                    <a:pt x="122835" y="68415"/>
                  </a:moveTo>
                  <a:lnTo>
                    <a:pt x="122835" y="82037"/>
                  </a:lnTo>
                  <a:lnTo>
                    <a:pt x="109213" y="82037"/>
                  </a:lnTo>
                  <a:lnTo>
                    <a:pt x="109213" y="68415"/>
                  </a:lnTo>
                  <a:close/>
                  <a:moveTo>
                    <a:pt x="20361" y="95635"/>
                  </a:moveTo>
                  <a:cubicBezTo>
                    <a:pt x="24117" y="95635"/>
                    <a:pt x="27149" y="98687"/>
                    <a:pt x="27149" y="102446"/>
                  </a:cubicBezTo>
                  <a:lnTo>
                    <a:pt x="27149" y="204871"/>
                  </a:lnTo>
                  <a:lnTo>
                    <a:pt x="13551" y="204871"/>
                  </a:lnTo>
                  <a:lnTo>
                    <a:pt x="13551" y="102636"/>
                  </a:lnTo>
                  <a:cubicBezTo>
                    <a:pt x="13551" y="99159"/>
                    <a:pt x="16099" y="96087"/>
                    <a:pt x="19552" y="95682"/>
                  </a:cubicBezTo>
                  <a:cubicBezTo>
                    <a:pt x="19825" y="95651"/>
                    <a:pt x="20095" y="95635"/>
                    <a:pt x="20361" y="95635"/>
                  </a:cubicBezTo>
                  <a:close/>
                  <a:moveTo>
                    <a:pt x="211659" y="95635"/>
                  </a:moveTo>
                  <a:cubicBezTo>
                    <a:pt x="215398" y="95635"/>
                    <a:pt x="218450" y="98687"/>
                    <a:pt x="218450" y="102446"/>
                  </a:cubicBezTo>
                  <a:lnTo>
                    <a:pt x="218450" y="204871"/>
                  </a:lnTo>
                  <a:lnTo>
                    <a:pt x="204829" y="204871"/>
                  </a:lnTo>
                  <a:lnTo>
                    <a:pt x="204829" y="102636"/>
                  </a:lnTo>
                  <a:cubicBezTo>
                    <a:pt x="204829" y="99159"/>
                    <a:pt x="207401" y="96087"/>
                    <a:pt x="210854" y="95682"/>
                  </a:cubicBezTo>
                  <a:cubicBezTo>
                    <a:pt x="211125" y="95651"/>
                    <a:pt x="211394" y="95635"/>
                    <a:pt x="211659" y="95635"/>
                  </a:cubicBezTo>
                  <a:close/>
                  <a:moveTo>
                    <a:pt x="164058" y="95611"/>
                  </a:moveTo>
                  <a:lnTo>
                    <a:pt x="164058" y="218445"/>
                  </a:lnTo>
                  <a:lnTo>
                    <a:pt x="67967" y="218445"/>
                  </a:lnTo>
                  <a:lnTo>
                    <a:pt x="67967" y="95611"/>
                  </a:lnTo>
                  <a:close/>
                  <a:moveTo>
                    <a:pt x="48046" y="1"/>
                  </a:moveTo>
                  <a:cubicBezTo>
                    <a:pt x="44298" y="1"/>
                    <a:pt x="41271" y="3039"/>
                    <a:pt x="41271" y="6807"/>
                  </a:cubicBezTo>
                  <a:lnTo>
                    <a:pt x="41271" y="34456"/>
                  </a:lnTo>
                  <a:cubicBezTo>
                    <a:pt x="41271" y="38218"/>
                    <a:pt x="44295" y="41243"/>
                    <a:pt x="48058" y="41243"/>
                  </a:cubicBezTo>
                  <a:lnTo>
                    <a:pt x="68443" y="41243"/>
                  </a:lnTo>
                  <a:lnTo>
                    <a:pt x="68443" y="61628"/>
                  </a:lnTo>
                  <a:cubicBezTo>
                    <a:pt x="68443" y="65390"/>
                    <a:pt x="71467" y="68415"/>
                    <a:pt x="75230" y="68415"/>
                  </a:cubicBezTo>
                  <a:lnTo>
                    <a:pt x="95615" y="68415"/>
                  </a:lnTo>
                  <a:lnTo>
                    <a:pt x="95615" y="82037"/>
                  </a:lnTo>
                  <a:lnTo>
                    <a:pt x="61180" y="82037"/>
                  </a:lnTo>
                  <a:cubicBezTo>
                    <a:pt x="57417" y="82037"/>
                    <a:pt x="54393" y="85061"/>
                    <a:pt x="54393" y="88824"/>
                  </a:cubicBezTo>
                  <a:lnTo>
                    <a:pt x="54393" y="109209"/>
                  </a:lnTo>
                  <a:lnTo>
                    <a:pt x="40794" y="109209"/>
                  </a:lnTo>
                  <a:lnTo>
                    <a:pt x="40794" y="97516"/>
                  </a:lnTo>
                  <a:cubicBezTo>
                    <a:pt x="40794" y="94587"/>
                    <a:pt x="39032" y="90634"/>
                    <a:pt x="36817" y="88728"/>
                  </a:cubicBezTo>
                  <a:cubicBezTo>
                    <a:pt x="31369" y="84001"/>
                    <a:pt x="25654" y="81998"/>
                    <a:pt x="20396" y="81998"/>
                  </a:cubicBezTo>
                  <a:cubicBezTo>
                    <a:pt x="9154" y="81998"/>
                    <a:pt x="0" y="91153"/>
                    <a:pt x="0" y="102398"/>
                  </a:cubicBezTo>
                  <a:lnTo>
                    <a:pt x="0" y="214587"/>
                  </a:lnTo>
                  <a:cubicBezTo>
                    <a:pt x="0" y="216707"/>
                    <a:pt x="1739" y="218421"/>
                    <a:pt x="3834" y="218421"/>
                  </a:cubicBezTo>
                  <a:lnTo>
                    <a:pt x="36984" y="218421"/>
                  </a:lnTo>
                  <a:cubicBezTo>
                    <a:pt x="39080" y="218421"/>
                    <a:pt x="40818" y="216707"/>
                    <a:pt x="40818" y="214587"/>
                  </a:cubicBezTo>
                  <a:lnTo>
                    <a:pt x="40818" y="122783"/>
                  </a:lnTo>
                  <a:lnTo>
                    <a:pt x="54416" y="122783"/>
                  </a:lnTo>
                  <a:lnTo>
                    <a:pt x="54416" y="225209"/>
                  </a:lnTo>
                  <a:cubicBezTo>
                    <a:pt x="54416" y="228971"/>
                    <a:pt x="57465" y="231996"/>
                    <a:pt x="61203" y="231996"/>
                  </a:cubicBezTo>
                  <a:lnTo>
                    <a:pt x="170893" y="231996"/>
                  </a:lnTo>
                  <a:cubicBezTo>
                    <a:pt x="174656" y="231996"/>
                    <a:pt x="177680" y="228971"/>
                    <a:pt x="177680" y="225209"/>
                  </a:cubicBezTo>
                  <a:lnTo>
                    <a:pt x="177680" y="122783"/>
                  </a:lnTo>
                  <a:lnTo>
                    <a:pt x="191302" y="122783"/>
                  </a:lnTo>
                  <a:lnTo>
                    <a:pt x="191302" y="211611"/>
                  </a:lnTo>
                  <a:cubicBezTo>
                    <a:pt x="191302" y="215349"/>
                    <a:pt x="194326" y="218398"/>
                    <a:pt x="198089" y="218398"/>
                  </a:cubicBezTo>
                  <a:lnTo>
                    <a:pt x="225285" y="218398"/>
                  </a:lnTo>
                  <a:cubicBezTo>
                    <a:pt x="229048" y="218398"/>
                    <a:pt x="232072" y="215349"/>
                    <a:pt x="232072" y="211611"/>
                  </a:cubicBezTo>
                  <a:lnTo>
                    <a:pt x="232072" y="102707"/>
                  </a:lnTo>
                  <a:cubicBezTo>
                    <a:pt x="232049" y="92158"/>
                    <a:pt x="223380" y="82632"/>
                    <a:pt x="212783" y="82060"/>
                  </a:cubicBezTo>
                  <a:cubicBezTo>
                    <a:pt x="212414" y="82041"/>
                    <a:pt x="212047" y="82031"/>
                    <a:pt x="211683" y="82031"/>
                  </a:cubicBezTo>
                  <a:cubicBezTo>
                    <a:pt x="200416" y="82031"/>
                    <a:pt x="191254" y="91188"/>
                    <a:pt x="191254" y="102422"/>
                  </a:cubicBezTo>
                  <a:lnTo>
                    <a:pt x="191254" y="109209"/>
                  </a:lnTo>
                  <a:lnTo>
                    <a:pt x="177656" y="109209"/>
                  </a:lnTo>
                  <a:lnTo>
                    <a:pt x="177656" y="88824"/>
                  </a:lnTo>
                  <a:cubicBezTo>
                    <a:pt x="177656" y="85061"/>
                    <a:pt x="174632" y="82037"/>
                    <a:pt x="170869" y="82037"/>
                  </a:cubicBezTo>
                  <a:lnTo>
                    <a:pt x="136433" y="82037"/>
                  </a:lnTo>
                  <a:lnTo>
                    <a:pt x="136433" y="68439"/>
                  </a:lnTo>
                  <a:lnTo>
                    <a:pt x="156819" y="68439"/>
                  </a:lnTo>
                  <a:cubicBezTo>
                    <a:pt x="160581" y="68439"/>
                    <a:pt x="163606" y="65390"/>
                    <a:pt x="163606" y="61652"/>
                  </a:cubicBezTo>
                  <a:lnTo>
                    <a:pt x="163606" y="41243"/>
                  </a:lnTo>
                  <a:lnTo>
                    <a:pt x="183991" y="41243"/>
                  </a:lnTo>
                  <a:cubicBezTo>
                    <a:pt x="187754" y="41243"/>
                    <a:pt x="190778" y="38218"/>
                    <a:pt x="190778" y="34456"/>
                  </a:cubicBezTo>
                  <a:lnTo>
                    <a:pt x="190778" y="6974"/>
                  </a:lnTo>
                  <a:cubicBezTo>
                    <a:pt x="190778" y="3497"/>
                    <a:pt x="188230" y="425"/>
                    <a:pt x="184777" y="44"/>
                  </a:cubicBezTo>
                  <a:cubicBezTo>
                    <a:pt x="184515" y="15"/>
                    <a:pt x="184255" y="1"/>
                    <a:pt x="183999" y="1"/>
                  </a:cubicBezTo>
                  <a:cubicBezTo>
                    <a:pt x="180231" y="1"/>
                    <a:pt x="177204" y="3039"/>
                    <a:pt x="177204" y="6807"/>
                  </a:cubicBezTo>
                  <a:lnTo>
                    <a:pt x="177204" y="27645"/>
                  </a:lnTo>
                  <a:lnTo>
                    <a:pt x="163606" y="27645"/>
                  </a:lnTo>
                  <a:lnTo>
                    <a:pt x="163606" y="6807"/>
                  </a:lnTo>
                  <a:cubicBezTo>
                    <a:pt x="163606" y="3044"/>
                    <a:pt x="160581" y="20"/>
                    <a:pt x="156819" y="20"/>
                  </a:cubicBezTo>
                  <a:lnTo>
                    <a:pt x="75230" y="20"/>
                  </a:lnTo>
                  <a:cubicBezTo>
                    <a:pt x="71467" y="20"/>
                    <a:pt x="68443" y="3044"/>
                    <a:pt x="68443" y="6807"/>
                  </a:cubicBezTo>
                  <a:lnTo>
                    <a:pt x="68443" y="27645"/>
                  </a:lnTo>
                  <a:lnTo>
                    <a:pt x="54845" y="27645"/>
                  </a:lnTo>
                  <a:lnTo>
                    <a:pt x="54845" y="6974"/>
                  </a:lnTo>
                  <a:cubicBezTo>
                    <a:pt x="54845" y="3497"/>
                    <a:pt x="52273" y="425"/>
                    <a:pt x="48820" y="44"/>
                  </a:cubicBezTo>
                  <a:cubicBezTo>
                    <a:pt x="48559" y="15"/>
                    <a:pt x="48301" y="1"/>
                    <a:pt x="480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975" name="Google Shape;975;p52"/>
          <p:cNvGrpSpPr/>
          <p:nvPr/>
        </p:nvGrpSpPr>
        <p:grpSpPr>
          <a:xfrm>
            <a:off x="2342897" y="2034504"/>
            <a:ext cx="380086" cy="376324"/>
            <a:chOff x="2342897" y="2034504"/>
            <a:chExt cx="380086" cy="376324"/>
          </a:xfrm>
        </p:grpSpPr>
        <p:sp>
          <p:nvSpPr>
            <p:cNvPr id="976" name="Google Shape;976;p52"/>
            <p:cNvSpPr/>
            <p:nvPr/>
          </p:nvSpPr>
          <p:spPr>
            <a:xfrm>
              <a:off x="2487377" y="2145730"/>
              <a:ext cx="91666" cy="154106"/>
            </a:xfrm>
            <a:custGeom>
              <a:avLst/>
              <a:gdLst/>
              <a:ahLst/>
              <a:cxnLst/>
              <a:rect l="l" t="t" r="r" b="b"/>
              <a:pathLst>
                <a:path w="56584" h="95127" extrusionOk="0">
                  <a:moveTo>
                    <a:pt x="28316" y="1"/>
                  </a:moveTo>
                  <a:cubicBezTo>
                    <a:pt x="24558" y="1"/>
                    <a:pt x="21505" y="3043"/>
                    <a:pt x="21505" y="6781"/>
                  </a:cubicBezTo>
                  <a:lnTo>
                    <a:pt x="21505" y="13378"/>
                  </a:lnTo>
                  <a:cubicBezTo>
                    <a:pt x="10241" y="13378"/>
                    <a:pt x="1096" y="22499"/>
                    <a:pt x="1096" y="33763"/>
                  </a:cubicBezTo>
                  <a:lnTo>
                    <a:pt x="1096" y="47575"/>
                  </a:lnTo>
                  <a:cubicBezTo>
                    <a:pt x="1096" y="51314"/>
                    <a:pt x="4144" y="54362"/>
                    <a:pt x="7883" y="54362"/>
                  </a:cubicBezTo>
                  <a:lnTo>
                    <a:pt x="41890" y="54362"/>
                  </a:lnTo>
                  <a:lnTo>
                    <a:pt x="41890" y="61150"/>
                  </a:lnTo>
                  <a:cubicBezTo>
                    <a:pt x="41890" y="64888"/>
                    <a:pt x="38842" y="67937"/>
                    <a:pt x="35103" y="67937"/>
                  </a:cubicBezTo>
                  <a:lnTo>
                    <a:pt x="7883" y="67937"/>
                  </a:lnTo>
                  <a:cubicBezTo>
                    <a:pt x="4978" y="67937"/>
                    <a:pt x="2287" y="69770"/>
                    <a:pt x="1430" y="72580"/>
                  </a:cubicBezTo>
                  <a:cubicBezTo>
                    <a:pt x="1" y="77248"/>
                    <a:pt x="3454" y="81535"/>
                    <a:pt x="7883" y="81535"/>
                  </a:cubicBezTo>
                  <a:lnTo>
                    <a:pt x="21505" y="81535"/>
                  </a:lnTo>
                  <a:lnTo>
                    <a:pt x="21505" y="88346"/>
                  </a:lnTo>
                  <a:cubicBezTo>
                    <a:pt x="21505" y="91275"/>
                    <a:pt x="23339" y="93942"/>
                    <a:pt x="26149" y="94799"/>
                  </a:cubicBezTo>
                  <a:cubicBezTo>
                    <a:pt x="26878" y="95022"/>
                    <a:pt x="27597" y="95126"/>
                    <a:pt x="28292" y="95126"/>
                  </a:cubicBezTo>
                  <a:cubicBezTo>
                    <a:pt x="32050" y="95126"/>
                    <a:pt x="35103" y="92084"/>
                    <a:pt x="35103" y="88346"/>
                  </a:cubicBezTo>
                  <a:lnTo>
                    <a:pt x="35103" y="81320"/>
                  </a:lnTo>
                  <a:cubicBezTo>
                    <a:pt x="46344" y="81320"/>
                    <a:pt x="55488" y="72176"/>
                    <a:pt x="55488" y="60935"/>
                  </a:cubicBezTo>
                  <a:lnTo>
                    <a:pt x="55488" y="47575"/>
                  </a:lnTo>
                  <a:cubicBezTo>
                    <a:pt x="55488" y="43813"/>
                    <a:pt x="52464" y="40788"/>
                    <a:pt x="48701" y="40788"/>
                  </a:cubicBezTo>
                  <a:lnTo>
                    <a:pt x="14694" y="40788"/>
                  </a:lnTo>
                  <a:lnTo>
                    <a:pt x="14694" y="34001"/>
                  </a:lnTo>
                  <a:cubicBezTo>
                    <a:pt x="14694" y="30262"/>
                    <a:pt x="17742" y="27214"/>
                    <a:pt x="21481" y="27214"/>
                  </a:cubicBezTo>
                  <a:lnTo>
                    <a:pt x="48701" y="27214"/>
                  </a:lnTo>
                  <a:cubicBezTo>
                    <a:pt x="51630" y="27214"/>
                    <a:pt x="54298" y="25357"/>
                    <a:pt x="55155" y="22570"/>
                  </a:cubicBezTo>
                  <a:cubicBezTo>
                    <a:pt x="56584" y="17903"/>
                    <a:pt x="53131" y="13616"/>
                    <a:pt x="48701" y="13616"/>
                  </a:cubicBezTo>
                  <a:lnTo>
                    <a:pt x="35103" y="13616"/>
                  </a:lnTo>
                  <a:lnTo>
                    <a:pt x="35103" y="6781"/>
                  </a:lnTo>
                  <a:cubicBezTo>
                    <a:pt x="35103" y="3876"/>
                    <a:pt x="33246" y="1185"/>
                    <a:pt x="30459" y="328"/>
                  </a:cubicBezTo>
                  <a:cubicBezTo>
                    <a:pt x="29731" y="105"/>
                    <a:pt x="29012" y="1"/>
                    <a:pt x="28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7" name="Google Shape;977;p52"/>
            <p:cNvSpPr/>
            <p:nvPr/>
          </p:nvSpPr>
          <p:spPr>
            <a:xfrm>
              <a:off x="2342897" y="2034504"/>
              <a:ext cx="380086" cy="376324"/>
            </a:xfrm>
            <a:custGeom>
              <a:avLst/>
              <a:gdLst/>
              <a:ahLst/>
              <a:cxnLst/>
              <a:rect l="l" t="t" r="r" b="b"/>
              <a:pathLst>
                <a:path w="234621" h="232299" extrusionOk="0">
                  <a:moveTo>
                    <a:pt x="117263" y="54840"/>
                  </a:moveTo>
                  <a:cubicBezTo>
                    <a:pt x="151008" y="54840"/>
                    <a:pt x="178466" y="82298"/>
                    <a:pt x="178466" y="116043"/>
                  </a:cubicBezTo>
                  <a:cubicBezTo>
                    <a:pt x="178466" y="149764"/>
                    <a:pt x="151008" y="177246"/>
                    <a:pt x="117263" y="177246"/>
                  </a:cubicBezTo>
                  <a:cubicBezTo>
                    <a:pt x="83542" y="177246"/>
                    <a:pt x="56060" y="149812"/>
                    <a:pt x="56060" y="116043"/>
                  </a:cubicBezTo>
                  <a:cubicBezTo>
                    <a:pt x="56060" y="82322"/>
                    <a:pt x="83494" y="54840"/>
                    <a:pt x="117263" y="54840"/>
                  </a:cubicBezTo>
                  <a:close/>
                  <a:moveTo>
                    <a:pt x="117533" y="0"/>
                  </a:moveTo>
                  <a:cubicBezTo>
                    <a:pt x="113765" y="0"/>
                    <a:pt x="110738" y="3038"/>
                    <a:pt x="110738" y="6806"/>
                  </a:cubicBezTo>
                  <a:lnTo>
                    <a:pt x="110738" y="41790"/>
                  </a:lnTo>
                  <a:cubicBezTo>
                    <a:pt x="106070" y="42195"/>
                    <a:pt x="101522" y="43052"/>
                    <a:pt x="97140" y="44290"/>
                  </a:cubicBezTo>
                  <a:lnTo>
                    <a:pt x="97140" y="20619"/>
                  </a:lnTo>
                  <a:cubicBezTo>
                    <a:pt x="97140" y="16856"/>
                    <a:pt x="94091" y="13832"/>
                    <a:pt x="90353" y="13832"/>
                  </a:cubicBezTo>
                  <a:lnTo>
                    <a:pt x="69967" y="13832"/>
                  </a:lnTo>
                  <a:lnTo>
                    <a:pt x="69967" y="7021"/>
                  </a:lnTo>
                  <a:cubicBezTo>
                    <a:pt x="69967" y="4092"/>
                    <a:pt x="68110" y="1424"/>
                    <a:pt x="65324" y="543"/>
                  </a:cubicBezTo>
                  <a:cubicBezTo>
                    <a:pt x="64592" y="320"/>
                    <a:pt x="63870" y="216"/>
                    <a:pt x="63172" y="216"/>
                  </a:cubicBezTo>
                  <a:cubicBezTo>
                    <a:pt x="59399" y="216"/>
                    <a:pt x="56346" y="3262"/>
                    <a:pt x="56346" y="7021"/>
                  </a:cubicBezTo>
                  <a:lnTo>
                    <a:pt x="56346" y="20785"/>
                  </a:lnTo>
                  <a:cubicBezTo>
                    <a:pt x="56346" y="24453"/>
                    <a:pt x="59299" y="27406"/>
                    <a:pt x="62966" y="27406"/>
                  </a:cubicBezTo>
                  <a:lnTo>
                    <a:pt x="83565" y="27406"/>
                  </a:lnTo>
                  <a:lnTo>
                    <a:pt x="83565" y="49648"/>
                  </a:lnTo>
                  <a:cubicBezTo>
                    <a:pt x="69563" y="56817"/>
                    <a:pt x="58108" y="68271"/>
                    <a:pt x="50940" y="82274"/>
                  </a:cubicBezTo>
                  <a:lnTo>
                    <a:pt x="28697" y="82274"/>
                  </a:lnTo>
                  <a:lnTo>
                    <a:pt x="28697" y="61865"/>
                  </a:lnTo>
                  <a:cubicBezTo>
                    <a:pt x="28697" y="58126"/>
                    <a:pt x="25649" y="55078"/>
                    <a:pt x="21910" y="55078"/>
                  </a:cubicBezTo>
                  <a:lnTo>
                    <a:pt x="8478" y="55078"/>
                  </a:lnTo>
                  <a:cubicBezTo>
                    <a:pt x="5001" y="55078"/>
                    <a:pt x="1929" y="57650"/>
                    <a:pt x="1548" y="61103"/>
                  </a:cubicBezTo>
                  <a:cubicBezTo>
                    <a:pt x="1096" y="65199"/>
                    <a:pt x="4287" y="68652"/>
                    <a:pt x="8312" y="68652"/>
                  </a:cubicBezTo>
                  <a:lnTo>
                    <a:pt x="15099" y="68652"/>
                  </a:lnTo>
                  <a:lnTo>
                    <a:pt x="15099" y="88609"/>
                  </a:lnTo>
                  <a:cubicBezTo>
                    <a:pt x="15099" y="92348"/>
                    <a:pt x="18123" y="95396"/>
                    <a:pt x="21886" y="95396"/>
                  </a:cubicBezTo>
                  <a:lnTo>
                    <a:pt x="45534" y="95396"/>
                  </a:lnTo>
                  <a:cubicBezTo>
                    <a:pt x="44295" y="99778"/>
                    <a:pt x="43462" y="104326"/>
                    <a:pt x="43033" y="108994"/>
                  </a:cubicBezTo>
                  <a:lnTo>
                    <a:pt x="8145" y="108994"/>
                  </a:lnTo>
                  <a:cubicBezTo>
                    <a:pt x="5144" y="108994"/>
                    <a:pt x="2406" y="110899"/>
                    <a:pt x="1525" y="113757"/>
                  </a:cubicBezTo>
                  <a:cubicBezTo>
                    <a:pt x="0" y="118591"/>
                    <a:pt x="3573" y="123044"/>
                    <a:pt x="8193" y="123044"/>
                  </a:cubicBezTo>
                  <a:lnTo>
                    <a:pt x="43081" y="123044"/>
                  </a:lnTo>
                  <a:cubicBezTo>
                    <a:pt x="43486" y="127712"/>
                    <a:pt x="44343" y="132284"/>
                    <a:pt x="45581" y="136642"/>
                  </a:cubicBezTo>
                  <a:lnTo>
                    <a:pt x="21910" y="136642"/>
                  </a:lnTo>
                  <a:cubicBezTo>
                    <a:pt x="18147" y="136642"/>
                    <a:pt x="15123" y="139691"/>
                    <a:pt x="15123" y="143429"/>
                  </a:cubicBezTo>
                  <a:lnTo>
                    <a:pt x="15123" y="163838"/>
                  </a:lnTo>
                  <a:lnTo>
                    <a:pt x="8312" y="163838"/>
                  </a:lnTo>
                  <a:cubicBezTo>
                    <a:pt x="5383" y="163838"/>
                    <a:pt x="2715" y="165672"/>
                    <a:pt x="1834" y="168482"/>
                  </a:cubicBezTo>
                  <a:cubicBezTo>
                    <a:pt x="405" y="173150"/>
                    <a:pt x="3858" y="177436"/>
                    <a:pt x="8312" y="177436"/>
                  </a:cubicBezTo>
                  <a:lnTo>
                    <a:pt x="22076" y="177436"/>
                  </a:lnTo>
                  <a:cubicBezTo>
                    <a:pt x="25744" y="177436"/>
                    <a:pt x="28697" y="174483"/>
                    <a:pt x="28697" y="170816"/>
                  </a:cubicBezTo>
                  <a:lnTo>
                    <a:pt x="28697" y="150216"/>
                  </a:lnTo>
                  <a:lnTo>
                    <a:pt x="50940" y="150216"/>
                  </a:lnTo>
                  <a:cubicBezTo>
                    <a:pt x="58108" y="164219"/>
                    <a:pt x="69563" y="175674"/>
                    <a:pt x="83565" y="182842"/>
                  </a:cubicBezTo>
                  <a:lnTo>
                    <a:pt x="83565" y="205085"/>
                  </a:lnTo>
                  <a:lnTo>
                    <a:pt x="63156" y="205085"/>
                  </a:lnTo>
                  <a:cubicBezTo>
                    <a:pt x="59418" y="205085"/>
                    <a:pt x="56369" y="208133"/>
                    <a:pt x="56369" y="211872"/>
                  </a:cubicBezTo>
                  <a:lnTo>
                    <a:pt x="56369" y="225303"/>
                  </a:lnTo>
                  <a:cubicBezTo>
                    <a:pt x="56369" y="228780"/>
                    <a:pt x="58941" y="231852"/>
                    <a:pt x="62394" y="232233"/>
                  </a:cubicBezTo>
                  <a:cubicBezTo>
                    <a:pt x="62655" y="232262"/>
                    <a:pt x="62913" y="232276"/>
                    <a:pt x="63168" y="232276"/>
                  </a:cubicBezTo>
                  <a:cubicBezTo>
                    <a:pt x="66916" y="232276"/>
                    <a:pt x="69944" y="229238"/>
                    <a:pt x="69944" y="225470"/>
                  </a:cubicBezTo>
                  <a:lnTo>
                    <a:pt x="69944" y="218683"/>
                  </a:lnTo>
                  <a:lnTo>
                    <a:pt x="90353" y="218683"/>
                  </a:lnTo>
                  <a:cubicBezTo>
                    <a:pt x="94091" y="218683"/>
                    <a:pt x="97140" y="215658"/>
                    <a:pt x="97140" y="211896"/>
                  </a:cubicBezTo>
                  <a:lnTo>
                    <a:pt x="97140" y="188248"/>
                  </a:lnTo>
                  <a:cubicBezTo>
                    <a:pt x="101498" y="189486"/>
                    <a:pt x="106070" y="190320"/>
                    <a:pt x="110738" y="190748"/>
                  </a:cubicBezTo>
                  <a:lnTo>
                    <a:pt x="110738" y="225089"/>
                  </a:lnTo>
                  <a:cubicBezTo>
                    <a:pt x="110738" y="228566"/>
                    <a:pt x="113286" y="231638"/>
                    <a:pt x="116739" y="232019"/>
                  </a:cubicBezTo>
                  <a:cubicBezTo>
                    <a:pt x="117001" y="232048"/>
                    <a:pt x="117261" y="232062"/>
                    <a:pt x="117517" y="232062"/>
                  </a:cubicBezTo>
                  <a:cubicBezTo>
                    <a:pt x="121285" y="232062"/>
                    <a:pt x="124312" y="229025"/>
                    <a:pt x="124312" y="225279"/>
                  </a:cubicBezTo>
                  <a:lnTo>
                    <a:pt x="124312" y="190748"/>
                  </a:lnTo>
                  <a:cubicBezTo>
                    <a:pt x="128980" y="190320"/>
                    <a:pt x="133528" y="189463"/>
                    <a:pt x="137910" y="188248"/>
                  </a:cubicBezTo>
                  <a:lnTo>
                    <a:pt x="137910" y="211896"/>
                  </a:lnTo>
                  <a:cubicBezTo>
                    <a:pt x="137910" y="215658"/>
                    <a:pt x="140958" y="218683"/>
                    <a:pt x="144697" y="218683"/>
                  </a:cubicBezTo>
                  <a:lnTo>
                    <a:pt x="165082" y="218683"/>
                  </a:lnTo>
                  <a:lnTo>
                    <a:pt x="165082" y="225517"/>
                  </a:lnTo>
                  <a:cubicBezTo>
                    <a:pt x="165082" y="228423"/>
                    <a:pt x="166940" y="231114"/>
                    <a:pt x="169726" y="231971"/>
                  </a:cubicBezTo>
                  <a:cubicBezTo>
                    <a:pt x="170459" y="232194"/>
                    <a:pt x="171181" y="232298"/>
                    <a:pt x="171879" y="232298"/>
                  </a:cubicBezTo>
                  <a:cubicBezTo>
                    <a:pt x="175651" y="232298"/>
                    <a:pt x="178704" y="229256"/>
                    <a:pt x="178704" y="225517"/>
                  </a:cubicBezTo>
                  <a:lnTo>
                    <a:pt x="178704" y="211729"/>
                  </a:lnTo>
                  <a:cubicBezTo>
                    <a:pt x="178704" y="208062"/>
                    <a:pt x="175751" y="205109"/>
                    <a:pt x="172084" y="205109"/>
                  </a:cubicBezTo>
                  <a:lnTo>
                    <a:pt x="151484" y="205109"/>
                  </a:lnTo>
                  <a:lnTo>
                    <a:pt x="151484" y="182890"/>
                  </a:lnTo>
                  <a:cubicBezTo>
                    <a:pt x="165487" y="175698"/>
                    <a:pt x="176942" y="164243"/>
                    <a:pt x="184110" y="150264"/>
                  </a:cubicBezTo>
                  <a:lnTo>
                    <a:pt x="206353" y="150264"/>
                  </a:lnTo>
                  <a:lnTo>
                    <a:pt x="206353" y="170649"/>
                  </a:lnTo>
                  <a:cubicBezTo>
                    <a:pt x="206353" y="174388"/>
                    <a:pt x="209377" y="177436"/>
                    <a:pt x="213140" y="177436"/>
                  </a:cubicBezTo>
                  <a:lnTo>
                    <a:pt x="226571" y="177436"/>
                  </a:lnTo>
                  <a:cubicBezTo>
                    <a:pt x="230048" y="177436"/>
                    <a:pt x="233120" y="174864"/>
                    <a:pt x="233501" y="171411"/>
                  </a:cubicBezTo>
                  <a:cubicBezTo>
                    <a:pt x="233954" y="167315"/>
                    <a:pt x="230763" y="163862"/>
                    <a:pt x="226738" y="163862"/>
                  </a:cubicBezTo>
                  <a:lnTo>
                    <a:pt x="219951" y="163862"/>
                  </a:lnTo>
                  <a:lnTo>
                    <a:pt x="219951" y="143477"/>
                  </a:lnTo>
                  <a:cubicBezTo>
                    <a:pt x="219951" y="139714"/>
                    <a:pt x="216927" y="136690"/>
                    <a:pt x="213164" y="136690"/>
                  </a:cubicBezTo>
                  <a:lnTo>
                    <a:pt x="189492" y="136690"/>
                  </a:lnTo>
                  <a:cubicBezTo>
                    <a:pt x="190754" y="132308"/>
                    <a:pt x="191588" y="127760"/>
                    <a:pt x="191993" y="123068"/>
                  </a:cubicBezTo>
                  <a:lnTo>
                    <a:pt x="226357" y="123068"/>
                  </a:lnTo>
                  <a:cubicBezTo>
                    <a:pt x="229834" y="123068"/>
                    <a:pt x="232906" y="120520"/>
                    <a:pt x="233287" y="117067"/>
                  </a:cubicBezTo>
                  <a:cubicBezTo>
                    <a:pt x="233740" y="112947"/>
                    <a:pt x="230548" y="109494"/>
                    <a:pt x="226524" y="109494"/>
                  </a:cubicBezTo>
                  <a:lnTo>
                    <a:pt x="191993" y="109494"/>
                  </a:lnTo>
                  <a:cubicBezTo>
                    <a:pt x="191588" y="104826"/>
                    <a:pt x="190731" y="100278"/>
                    <a:pt x="189492" y="95896"/>
                  </a:cubicBezTo>
                  <a:lnTo>
                    <a:pt x="213140" y="95896"/>
                  </a:lnTo>
                  <a:lnTo>
                    <a:pt x="213140" y="95872"/>
                  </a:lnTo>
                  <a:cubicBezTo>
                    <a:pt x="216879" y="95872"/>
                    <a:pt x="219927" y="92824"/>
                    <a:pt x="219927" y="89085"/>
                  </a:cubicBezTo>
                  <a:lnTo>
                    <a:pt x="219927" y="68700"/>
                  </a:lnTo>
                  <a:lnTo>
                    <a:pt x="226738" y="68700"/>
                  </a:lnTo>
                  <a:cubicBezTo>
                    <a:pt x="229667" y="68700"/>
                    <a:pt x="232335" y="66842"/>
                    <a:pt x="233192" y="64056"/>
                  </a:cubicBezTo>
                  <a:cubicBezTo>
                    <a:pt x="234621" y="59365"/>
                    <a:pt x="231168" y="55078"/>
                    <a:pt x="226738" y="55078"/>
                  </a:cubicBezTo>
                  <a:lnTo>
                    <a:pt x="212950" y="55078"/>
                  </a:lnTo>
                  <a:cubicBezTo>
                    <a:pt x="209306" y="55078"/>
                    <a:pt x="206353" y="58031"/>
                    <a:pt x="206353" y="61698"/>
                  </a:cubicBezTo>
                  <a:lnTo>
                    <a:pt x="206353" y="82298"/>
                  </a:lnTo>
                  <a:lnTo>
                    <a:pt x="184110" y="82298"/>
                  </a:lnTo>
                  <a:cubicBezTo>
                    <a:pt x="176942" y="68295"/>
                    <a:pt x="165487" y="56840"/>
                    <a:pt x="151484" y="49672"/>
                  </a:cubicBezTo>
                  <a:lnTo>
                    <a:pt x="151484" y="27430"/>
                  </a:lnTo>
                  <a:lnTo>
                    <a:pt x="171893" y="27430"/>
                  </a:lnTo>
                  <a:cubicBezTo>
                    <a:pt x="175632" y="27430"/>
                    <a:pt x="178681" y="24405"/>
                    <a:pt x="178681" y="20643"/>
                  </a:cubicBezTo>
                  <a:lnTo>
                    <a:pt x="178681" y="7211"/>
                  </a:lnTo>
                  <a:cubicBezTo>
                    <a:pt x="178681" y="3734"/>
                    <a:pt x="176109" y="662"/>
                    <a:pt x="172655" y="281"/>
                  </a:cubicBezTo>
                  <a:cubicBezTo>
                    <a:pt x="172395" y="252"/>
                    <a:pt x="172137" y="238"/>
                    <a:pt x="171882" y="238"/>
                  </a:cubicBezTo>
                  <a:cubicBezTo>
                    <a:pt x="168134" y="238"/>
                    <a:pt x="165106" y="3276"/>
                    <a:pt x="165106" y="7045"/>
                  </a:cubicBezTo>
                  <a:lnTo>
                    <a:pt x="165106" y="13832"/>
                  </a:lnTo>
                  <a:lnTo>
                    <a:pt x="144697" y="13832"/>
                  </a:lnTo>
                  <a:cubicBezTo>
                    <a:pt x="140958" y="13832"/>
                    <a:pt x="137910" y="16856"/>
                    <a:pt x="137910" y="20619"/>
                  </a:cubicBezTo>
                  <a:lnTo>
                    <a:pt x="137910" y="44290"/>
                  </a:lnTo>
                  <a:cubicBezTo>
                    <a:pt x="133552" y="43028"/>
                    <a:pt x="128980" y="42195"/>
                    <a:pt x="124312" y="41790"/>
                  </a:cubicBezTo>
                  <a:lnTo>
                    <a:pt x="124312" y="6973"/>
                  </a:lnTo>
                  <a:cubicBezTo>
                    <a:pt x="124312" y="3496"/>
                    <a:pt x="121764" y="424"/>
                    <a:pt x="118311" y="43"/>
                  </a:cubicBezTo>
                  <a:cubicBezTo>
                    <a:pt x="118049" y="14"/>
                    <a:pt x="117789" y="0"/>
                    <a:pt x="117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978" name="Google Shape;978;p52"/>
          <p:cNvGrpSpPr/>
          <p:nvPr/>
        </p:nvGrpSpPr>
        <p:grpSpPr>
          <a:xfrm>
            <a:off x="5602901" y="1432313"/>
            <a:ext cx="376073" cy="375879"/>
            <a:chOff x="5602901" y="1432313"/>
            <a:chExt cx="376073" cy="375879"/>
          </a:xfrm>
        </p:grpSpPr>
        <p:sp>
          <p:nvSpPr>
            <p:cNvPr id="979" name="Google Shape;979;p52"/>
            <p:cNvSpPr/>
            <p:nvPr/>
          </p:nvSpPr>
          <p:spPr>
            <a:xfrm>
              <a:off x="5602901" y="1432313"/>
              <a:ext cx="376073" cy="375879"/>
            </a:xfrm>
            <a:custGeom>
              <a:avLst/>
              <a:gdLst/>
              <a:ahLst/>
              <a:cxnLst/>
              <a:rect l="l" t="t" r="r" b="b"/>
              <a:pathLst>
                <a:path w="232144" h="232024" extrusionOk="0">
                  <a:moveTo>
                    <a:pt x="88661" y="13598"/>
                  </a:moveTo>
                  <a:cubicBezTo>
                    <a:pt x="103665" y="13598"/>
                    <a:pt x="117525" y="20623"/>
                    <a:pt x="126669" y="32864"/>
                  </a:cubicBezTo>
                  <a:cubicBezTo>
                    <a:pt x="127741" y="34317"/>
                    <a:pt x="129384" y="35269"/>
                    <a:pt x="131170" y="35507"/>
                  </a:cubicBezTo>
                  <a:cubicBezTo>
                    <a:pt x="131492" y="35555"/>
                    <a:pt x="131814" y="35578"/>
                    <a:pt x="132135" y="35578"/>
                  </a:cubicBezTo>
                  <a:cubicBezTo>
                    <a:pt x="133597" y="35578"/>
                    <a:pt x="135028" y="35096"/>
                    <a:pt x="136219" y="34198"/>
                  </a:cubicBezTo>
                  <a:cubicBezTo>
                    <a:pt x="142268" y="29625"/>
                    <a:pt x="149317" y="27196"/>
                    <a:pt x="156652" y="27196"/>
                  </a:cubicBezTo>
                  <a:cubicBezTo>
                    <a:pt x="175370" y="27196"/>
                    <a:pt x="190611" y="42628"/>
                    <a:pt x="190635" y="61608"/>
                  </a:cubicBezTo>
                  <a:cubicBezTo>
                    <a:pt x="190635" y="61703"/>
                    <a:pt x="190611" y="61941"/>
                    <a:pt x="190587" y="62084"/>
                  </a:cubicBezTo>
                  <a:cubicBezTo>
                    <a:pt x="190516" y="62537"/>
                    <a:pt x="190445" y="63108"/>
                    <a:pt x="190397" y="63751"/>
                  </a:cubicBezTo>
                  <a:cubicBezTo>
                    <a:pt x="190254" y="66752"/>
                    <a:pt x="192183" y="69514"/>
                    <a:pt x="195017" y="70491"/>
                  </a:cubicBezTo>
                  <a:cubicBezTo>
                    <a:pt x="208948" y="75373"/>
                    <a:pt x="218284" y="88185"/>
                    <a:pt x="218284" y="102426"/>
                  </a:cubicBezTo>
                  <a:cubicBezTo>
                    <a:pt x="218260" y="121168"/>
                    <a:pt x="202828" y="136409"/>
                    <a:pt x="183824" y="136409"/>
                  </a:cubicBezTo>
                  <a:lnTo>
                    <a:pt x="47843" y="136409"/>
                  </a:lnTo>
                  <a:cubicBezTo>
                    <a:pt x="28840" y="136409"/>
                    <a:pt x="13408" y="121191"/>
                    <a:pt x="13408" y="102426"/>
                  </a:cubicBezTo>
                  <a:cubicBezTo>
                    <a:pt x="13408" y="88232"/>
                    <a:pt x="22719" y="75396"/>
                    <a:pt x="36627" y="70514"/>
                  </a:cubicBezTo>
                  <a:cubicBezTo>
                    <a:pt x="39461" y="69538"/>
                    <a:pt x="41390" y="66847"/>
                    <a:pt x="41294" y="63846"/>
                  </a:cubicBezTo>
                  <a:cubicBezTo>
                    <a:pt x="41271" y="63108"/>
                    <a:pt x="41175" y="62441"/>
                    <a:pt x="41104" y="62013"/>
                  </a:cubicBezTo>
                  <a:cubicBezTo>
                    <a:pt x="41080" y="61846"/>
                    <a:pt x="41056" y="61679"/>
                    <a:pt x="41056" y="61584"/>
                  </a:cubicBezTo>
                  <a:cubicBezTo>
                    <a:pt x="41080" y="35126"/>
                    <a:pt x="62442" y="13598"/>
                    <a:pt x="88661" y="13598"/>
                  </a:cubicBezTo>
                  <a:close/>
                  <a:moveTo>
                    <a:pt x="149150" y="149578"/>
                  </a:moveTo>
                  <a:cubicBezTo>
                    <a:pt x="145983" y="165081"/>
                    <a:pt x="132242" y="176774"/>
                    <a:pt x="115834" y="176774"/>
                  </a:cubicBezTo>
                  <a:cubicBezTo>
                    <a:pt x="99426" y="176774"/>
                    <a:pt x="85685" y="165081"/>
                    <a:pt x="82517" y="149578"/>
                  </a:cubicBezTo>
                  <a:close/>
                  <a:moveTo>
                    <a:pt x="176513" y="149554"/>
                  </a:moveTo>
                  <a:cubicBezTo>
                    <a:pt x="175965" y="153746"/>
                    <a:pt x="174989" y="157842"/>
                    <a:pt x="173536" y="162200"/>
                  </a:cubicBezTo>
                  <a:cubicBezTo>
                    <a:pt x="172512" y="165272"/>
                    <a:pt x="173774" y="168630"/>
                    <a:pt x="176561" y="170225"/>
                  </a:cubicBezTo>
                  <a:lnTo>
                    <a:pt x="183919" y="174488"/>
                  </a:lnTo>
                  <a:lnTo>
                    <a:pt x="177180" y="186276"/>
                  </a:lnTo>
                  <a:lnTo>
                    <a:pt x="169845" y="182061"/>
                  </a:lnTo>
                  <a:cubicBezTo>
                    <a:pt x="168773" y="181443"/>
                    <a:pt x="167594" y="181144"/>
                    <a:pt x="166426" y="181144"/>
                  </a:cubicBezTo>
                  <a:cubicBezTo>
                    <a:pt x="164533" y="181144"/>
                    <a:pt x="162669" y="181931"/>
                    <a:pt x="161343" y="183418"/>
                  </a:cubicBezTo>
                  <a:cubicBezTo>
                    <a:pt x="152294" y="193611"/>
                    <a:pt x="140791" y="200374"/>
                    <a:pt x="128051" y="202946"/>
                  </a:cubicBezTo>
                  <a:cubicBezTo>
                    <a:pt x="124883" y="203613"/>
                    <a:pt x="122835" y="209614"/>
                    <a:pt x="122835" y="209614"/>
                  </a:cubicBezTo>
                  <a:lnTo>
                    <a:pt x="122835" y="218473"/>
                  </a:lnTo>
                  <a:lnTo>
                    <a:pt x="109237" y="218473"/>
                  </a:lnTo>
                  <a:lnTo>
                    <a:pt x="109237" y="209614"/>
                  </a:lnTo>
                  <a:cubicBezTo>
                    <a:pt x="109237" y="209614"/>
                    <a:pt x="106737" y="203613"/>
                    <a:pt x="103569" y="202946"/>
                  </a:cubicBezTo>
                  <a:cubicBezTo>
                    <a:pt x="90829" y="200374"/>
                    <a:pt x="79302" y="193611"/>
                    <a:pt x="70253" y="183418"/>
                  </a:cubicBezTo>
                  <a:cubicBezTo>
                    <a:pt x="68927" y="181931"/>
                    <a:pt x="67073" y="181144"/>
                    <a:pt x="65186" y="181144"/>
                  </a:cubicBezTo>
                  <a:cubicBezTo>
                    <a:pt x="64023" y="181144"/>
                    <a:pt x="62847" y="181443"/>
                    <a:pt x="61775" y="182061"/>
                  </a:cubicBezTo>
                  <a:lnTo>
                    <a:pt x="54416" y="186276"/>
                  </a:lnTo>
                  <a:lnTo>
                    <a:pt x="47629" y="174488"/>
                  </a:lnTo>
                  <a:lnTo>
                    <a:pt x="54988" y="170225"/>
                  </a:lnTo>
                  <a:cubicBezTo>
                    <a:pt x="57798" y="168630"/>
                    <a:pt x="59060" y="165272"/>
                    <a:pt x="58036" y="162200"/>
                  </a:cubicBezTo>
                  <a:cubicBezTo>
                    <a:pt x="56560" y="157842"/>
                    <a:pt x="55583" y="153746"/>
                    <a:pt x="55059" y="149554"/>
                  </a:cubicBezTo>
                  <a:lnTo>
                    <a:pt x="68681" y="149554"/>
                  </a:lnTo>
                  <a:cubicBezTo>
                    <a:pt x="71991" y="172797"/>
                    <a:pt x="91853" y="190563"/>
                    <a:pt x="115786" y="190563"/>
                  </a:cubicBezTo>
                  <a:cubicBezTo>
                    <a:pt x="139720" y="190563"/>
                    <a:pt x="159557" y="172797"/>
                    <a:pt x="162867" y="149554"/>
                  </a:cubicBezTo>
                  <a:close/>
                  <a:moveTo>
                    <a:pt x="88876" y="0"/>
                  </a:moveTo>
                  <a:cubicBezTo>
                    <a:pt x="55798" y="0"/>
                    <a:pt x="28792" y="26553"/>
                    <a:pt x="27696" y="59584"/>
                  </a:cubicBezTo>
                  <a:cubicBezTo>
                    <a:pt x="10931" y="67442"/>
                    <a:pt x="0" y="84089"/>
                    <a:pt x="0" y="102426"/>
                  </a:cubicBezTo>
                  <a:cubicBezTo>
                    <a:pt x="0" y="126502"/>
                    <a:pt x="18147" y="146458"/>
                    <a:pt x="41580" y="149578"/>
                  </a:cubicBezTo>
                  <a:cubicBezTo>
                    <a:pt x="41985" y="153412"/>
                    <a:pt x="42700" y="157342"/>
                    <a:pt x="43795" y="161390"/>
                  </a:cubicBezTo>
                  <a:lnTo>
                    <a:pt x="35222" y="166343"/>
                  </a:lnTo>
                  <a:cubicBezTo>
                    <a:pt x="31983" y="168201"/>
                    <a:pt x="30840" y="172368"/>
                    <a:pt x="32721" y="175631"/>
                  </a:cubicBezTo>
                  <a:lnTo>
                    <a:pt x="46319" y="199160"/>
                  </a:lnTo>
                  <a:cubicBezTo>
                    <a:pt x="47582" y="201349"/>
                    <a:pt x="49874" y="202573"/>
                    <a:pt x="52224" y="202573"/>
                  </a:cubicBezTo>
                  <a:cubicBezTo>
                    <a:pt x="53376" y="202573"/>
                    <a:pt x="54542" y="202279"/>
                    <a:pt x="55607" y="201660"/>
                  </a:cubicBezTo>
                  <a:lnTo>
                    <a:pt x="64204" y="196707"/>
                  </a:lnTo>
                  <a:cubicBezTo>
                    <a:pt x="73206" y="205518"/>
                    <a:pt x="83922" y="211781"/>
                    <a:pt x="95687" y="215163"/>
                  </a:cubicBezTo>
                  <a:lnTo>
                    <a:pt x="95687" y="225236"/>
                  </a:lnTo>
                  <a:cubicBezTo>
                    <a:pt x="95687" y="228999"/>
                    <a:pt x="98711" y="232023"/>
                    <a:pt x="102474" y="232023"/>
                  </a:cubicBezTo>
                  <a:lnTo>
                    <a:pt x="129670" y="232023"/>
                  </a:lnTo>
                  <a:cubicBezTo>
                    <a:pt x="133433" y="232023"/>
                    <a:pt x="136457" y="228999"/>
                    <a:pt x="136457" y="225236"/>
                  </a:cubicBezTo>
                  <a:lnTo>
                    <a:pt x="136457" y="215163"/>
                  </a:lnTo>
                  <a:cubicBezTo>
                    <a:pt x="148222" y="211781"/>
                    <a:pt x="158938" y="205518"/>
                    <a:pt x="167916" y="196707"/>
                  </a:cubicBezTo>
                  <a:lnTo>
                    <a:pt x="176537" y="201660"/>
                  </a:lnTo>
                  <a:cubicBezTo>
                    <a:pt x="177607" y="202282"/>
                    <a:pt x="178779" y="202578"/>
                    <a:pt x="179936" y="202578"/>
                  </a:cubicBezTo>
                  <a:cubicBezTo>
                    <a:pt x="182280" y="202578"/>
                    <a:pt x="184565" y="201360"/>
                    <a:pt x="185825" y="199160"/>
                  </a:cubicBezTo>
                  <a:lnTo>
                    <a:pt x="199423" y="175631"/>
                  </a:lnTo>
                  <a:cubicBezTo>
                    <a:pt x="201304" y="172368"/>
                    <a:pt x="200185" y="168201"/>
                    <a:pt x="196922" y="166343"/>
                  </a:cubicBezTo>
                  <a:lnTo>
                    <a:pt x="188349" y="161390"/>
                  </a:lnTo>
                  <a:cubicBezTo>
                    <a:pt x="189421" y="157342"/>
                    <a:pt x="190159" y="153412"/>
                    <a:pt x="190540" y="149578"/>
                  </a:cubicBezTo>
                  <a:cubicBezTo>
                    <a:pt x="213973" y="146411"/>
                    <a:pt x="232144" y="126478"/>
                    <a:pt x="232144" y="102426"/>
                  </a:cubicBezTo>
                  <a:cubicBezTo>
                    <a:pt x="232072" y="84089"/>
                    <a:pt x="221165" y="67442"/>
                    <a:pt x="204400" y="59584"/>
                  </a:cubicBezTo>
                  <a:cubicBezTo>
                    <a:pt x="203328" y="34055"/>
                    <a:pt x="182395" y="13598"/>
                    <a:pt x="156866" y="13598"/>
                  </a:cubicBezTo>
                  <a:cubicBezTo>
                    <a:pt x="148698" y="13598"/>
                    <a:pt x="140791" y="15718"/>
                    <a:pt x="133671" y="19766"/>
                  </a:cubicBezTo>
                  <a:cubicBezTo>
                    <a:pt x="122097" y="7144"/>
                    <a:pt x="106070" y="0"/>
                    <a:pt x="88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0" name="Google Shape;980;p52"/>
            <p:cNvSpPr/>
            <p:nvPr/>
          </p:nvSpPr>
          <p:spPr>
            <a:xfrm>
              <a:off x="5667946" y="1521160"/>
              <a:ext cx="91010" cy="110147"/>
            </a:xfrm>
            <a:custGeom>
              <a:avLst/>
              <a:gdLst/>
              <a:ahLst/>
              <a:cxnLst/>
              <a:rect l="l" t="t" r="r" b="b"/>
              <a:pathLst>
                <a:path w="56179" h="67992" extrusionOk="0">
                  <a:moveTo>
                    <a:pt x="28078" y="26149"/>
                  </a:moveTo>
                  <a:lnTo>
                    <a:pt x="33555" y="40795"/>
                  </a:lnTo>
                  <a:lnTo>
                    <a:pt x="22600" y="40795"/>
                  </a:lnTo>
                  <a:lnTo>
                    <a:pt x="28078" y="26149"/>
                  </a:lnTo>
                  <a:close/>
                  <a:moveTo>
                    <a:pt x="28078" y="1"/>
                  </a:moveTo>
                  <a:cubicBezTo>
                    <a:pt x="25244" y="1"/>
                    <a:pt x="22719" y="1763"/>
                    <a:pt x="21719" y="4406"/>
                  </a:cubicBezTo>
                  <a:lnTo>
                    <a:pt x="1310" y="58798"/>
                  </a:lnTo>
                  <a:cubicBezTo>
                    <a:pt x="0" y="62323"/>
                    <a:pt x="1786" y="66252"/>
                    <a:pt x="5311" y="67562"/>
                  </a:cubicBezTo>
                  <a:cubicBezTo>
                    <a:pt x="6095" y="67853"/>
                    <a:pt x="6897" y="67991"/>
                    <a:pt x="7686" y="67991"/>
                  </a:cubicBezTo>
                  <a:cubicBezTo>
                    <a:pt x="10444" y="67991"/>
                    <a:pt x="13032" y="66302"/>
                    <a:pt x="14051" y="63561"/>
                  </a:cubicBezTo>
                  <a:lnTo>
                    <a:pt x="17504" y="54369"/>
                  </a:lnTo>
                  <a:lnTo>
                    <a:pt x="38675" y="54369"/>
                  </a:lnTo>
                  <a:lnTo>
                    <a:pt x="42128" y="63561"/>
                  </a:lnTo>
                  <a:cubicBezTo>
                    <a:pt x="43147" y="66302"/>
                    <a:pt x="45749" y="67991"/>
                    <a:pt x="48514" y="67991"/>
                  </a:cubicBezTo>
                  <a:cubicBezTo>
                    <a:pt x="49304" y="67991"/>
                    <a:pt x="50108" y="67853"/>
                    <a:pt x="50892" y="67562"/>
                  </a:cubicBezTo>
                  <a:cubicBezTo>
                    <a:pt x="54393" y="66252"/>
                    <a:pt x="56179" y="62323"/>
                    <a:pt x="54869" y="58798"/>
                  </a:cubicBezTo>
                  <a:lnTo>
                    <a:pt x="34460" y="4406"/>
                  </a:lnTo>
                  <a:cubicBezTo>
                    <a:pt x="33460" y="1763"/>
                    <a:pt x="30912" y="1"/>
                    <a:pt x="28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1" name="Google Shape;981;p52"/>
            <p:cNvSpPr/>
            <p:nvPr/>
          </p:nvSpPr>
          <p:spPr>
            <a:xfrm>
              <a:off x="5779904" y="1521121"/>
              <a:ext cx="79166" cy="110194"/>
            </a:xfrm>
            <a:custGeom>
              <a:avLst/>
              <a:gdLst/>
              <a:ahLst/>
              <a:cxnLst/>
              <a:rect l="l" t="t" r="r" b="b"/>
              <a:pathLst>
                <a:path w="48868" h="68021" extrusionOk="0">
                  <a:moveTo>
                    <a:pt x="20385" y="13599"/>
                  </a:moveTo>
                  <a:cubicBezTo>
                    <a:pt x="24410" y="13599"/>
                    <a:pt x="27625" y="17100"/>
                    <a:pt x="27149" y="21196"/>
                  </a:cubicBezTo>
                  <a:cubicBezTo>
                    <a:pt x="26768" y="24672"/>
                    <a:pt x="23695" y="27221"/>
                    <a:pt x="20219" y="27221"/>
                  </a:cubicBezTo>
                  <a:lnTo>
                    <a:pt x="13598" y="27221"/>
                  </a:lnTo>
                  <a:lnTo>
                    <a:pt x="13598" y="13599"/>
                  </a:lnTo>
                  <a:close/>
                  <a:moveTo>
                    <a:pt x="3834" y="1"/>
                  </a:moveTo>
                  <a:cubicBezTo>
                    <a:pt x="1715" y="1"/>
                    <a:pt x="0" y="1739"/>
                    <a:pt x="0" y="3859"/>
                  </a:cubicBezTo>
                  <a:lnTo>
                    <a:pt x="0" y="62847"/>
                  </a:lnTo>
                  <a:cubicBezTo>
                    <a:pt x="0" y="64014"/>
                    <a:pt x="500" y="65109"/>
                    <a:pt x="1405" y="65848"/>
                  </a:cubicBezTo>
                  <a:cubicBezTo>
                    <a:pt x="3201" y="67373"/>
                    <a:pt x="5077" y="68021"/>
                    <a:pt x="6804" y="68021"/>
                  </a:cubicBezTo>
                  <a:cubicBezTo>
                    <a:pt x="10552" y="68021"/>
                    <a:pt x="13598" y="64969"/>
                    <a:pt x="13598" y="61204"/>
                  </a:cubicBezTo>
                  <a:lnTo>
                    <a:pt x="13598" y="40819"/>
                  </a:lnTo>
                  <a:lnTo>
                    <a:pt x="25291" y="40819"/>
                  </a:lnTo>
                  <a:cubicBezTo>
                    <a:pt x="28220" y="40819"/>
                    <a:pt x="32173" y="39056"/>
                    <a:pt x="34079" y="36865"/>
                  </a:cubicBezTo>
                  <a:cubicBezTo>
                    <a:pt x="48867" y="19719"/>
                    <a:pt x="36912" y="1"/>
                    <a:pt x="20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2" name="Google Shape;982;p52"/>
            <p:cNvSpPr/>
            <p:nvPr/>
          </p:nvSpPr>
          <p:spPr>
            <a:xfrm>
              <a:off x="5868019" y="1520783"/>
              <a:ext cx="21992" cy="110129"/>
            </a:xfrm>
            <a:custGeom>
              <a:avLst/>
              <a:gdLst/>
              <a:ahLst/>
              <a:cxnLst/>
              <a:rect l="l" t="t" r="r" b="b"/>
              <a:pathLst>
                <a:path w="13575" h="67981" extrusionOk="0">
                  <a:moveTo>
                    <a:pt x="6772" y="0"/>
                  </a:moveTo>
                  <a:cubicBezTo>
                    <a:pt x="6518" y="0"/>
                    <a:pt x="6261" y="14"/>
                    <a:pt x="6002" y="43"/>
                  </a:cubicBezTo>
                  <a:cubicBezTo>
                    <a:pt x="2548" y="424"/>
                    <a:pt x="0" y="3496"/>
                    <a:pt x="0" y="6973"/>
                  </a:cubicBezTo>
                  <a:lnTo>
                    <a:pt x="0" y="61008"/>
                  </a:lnTo>
                  <a:cubicBezTo>
                    <a:pt x="0" y="64485"/>
                    <a:pt x="2548" y="67557"/>
                    <a:pt x="6002" y="67938"/>
                  </a:cubicBezTo>
                  <a:cubicBezTo>
                    <a:pt x="6264" y="67967"/>
                    <a:pt x="6523" y="67981"/>
                    <a:pt x="6779" y="67981"/>
                  </a:cubicBezTo>
                  <a:cubicBezTo>
                    <a:pt x="10547" y="67981"/>
                    <a:pt x="13575" y="64943"/>
                    <a:pt x="13575" y="61175"/>
                  </a:cubicBezTo>
                  <a:lnTo>
                    <a:pt x="13575" y="6806"/>
                  </a:lnTo>
                  <a:cubicBezTo>
                    <a:pt x="13575" y="3038"/>
                    <a:pt x="10505" y="0"/>
                    <a:pt x="67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983" name="Google Shape;983;p52"/>
          <p:cNvGrpSpPr/>
          <p:nvPr/>
        </p:nvGrpSpPr>
        <p:grpSpPr>
          <a:xfrm>
            <a:off x="4811212" y="1432313"/>
            <a:ext cx="330396" cy="375957"/>
            <a:chOff x="4811212" y="1432313"/>
            <a:chExt cx="330396" cy="375957"/>
          </a:xfrm>
        </p:grpSpPr>
        <p:sp>
          <p:nvSpPr>
            <p:cNvPr id="984" name="Google Shape;984;p52"/>
            <p:cNvSpPr/>
            <p:nvPr/>
          </p:nvSpPr>
          <p:spPr>
            <a:xfrm>
              <a:off x="4811212" y="1432313"/>
              <a:ext cx="330396" cy="375957"/>
            </a:xfrm>
            <a:custGeom>
              <a:avLst/>
              <a:gdLst/>
              <a:ahLst/>
              <a:cxnLst/>
              <a:rect l="l" t="t" r="r" b="b"/>
              <a:pathLst>
                <a:path w="203948" h="232072" extrusionOk="0">
                  <a:moveTo>
                    <a:pt x="128956" y="57655"/>
                  </a:moveTo>
                  <a:lnTo>
                    <a:pt x="139744" y="68419"/>
                  </a:lnTo>
                  <a:lnTo>
                    <a:pt x="118191" y="68419"/>
                  </a:lnTo>
                  <a:lnTo>
                    <a:pt x="128956" y="57655"/>
                  </a:lnTo>
                  <a:close/>
                  <a:moveTo>
                    <a:pt x="190373" y="109213"/>
                  </a:moveTo>
                  <a:lnTo>
                    <a:pt x="190373" y="122811"/>
                  </a:lnTo>
                  <a:lnTo>
                    <a:pt x="163153" y="122811"/>
                  </a:lnTo>
                  <a:lnTo>
                    <a:pt x="163153" y="109213"/>
                  </a:lnTo>
                  <a:close/>
                  <a:moveTo>
                    <a:pt x="176775" y="82064"/>
                  </a:moveTo>
                  <a:lnTo>
                    <a:pt x="176775" y="95639"/>
                  </a:lnTo>
                  <a:lnTo>
                    <a:pt x="156366" y="95639"/>
                  </a:lnTo>
                  <a:cubicBezTo>
                    <a:pt x="152627" y="95639"/>
                    <a:pt x="149579" y="98663"/>
                    <a:pt x="149579" y="102426"/>
                  </a:cubicBezTo>
                  <a:lnTo>
                    <a:pt x="149579" y="129646"/>
                  </a:lnTo>
                  <a:cubicBezTo>
                    <a:pt x="149579" y="133384"/>
                    <a:pt x="152627" y="136433"/>
                    <a:pt x="156366" y="136433"/>
                  </a:cubicBezTo>
                  <a:lnTo>
                    <a:pt x="176775" y="136433"/>
                  </a:lnTo>
                  <a:lnTo>
                    <a:pt x="176775" y="150031"/>
                  </a:lnTo>
                  <a:lnTo>
                    <a:pt x="74778" y="150031"/>
                  </a:lnTo>
                  <a:cubicBezTo>
                    <a:pt x="71039" y="150031"/>
                    <a:pt x="67990" y="146982"/>
                    <a:pt x="67990" y="143244"/>
                  </a:cubicBezTo>
                  <a:lnTo>
                    <a:pt x="67990" y="88852"/>
                  </a:lnTo>
                  <a:cubicBezTo>
                    <a:pt x="67990" y="85113"/>
                    <a:pt x="71039" y="82064"/>
                    <a:pt x="74778" y="82064"/>
                  </a:cubicBezTo>
                  <a:close/>
                  <a:moveTo>
                    <a:pt x="115596" y="13598"/>
                  </a:moveTo>
                  <a:cubicBezTo>
                    <a:pt x="119335" y="13598"/>
                    <a:pt x="122383" y="16623"/>
                    <a:pt x="122383" y="20385"/>
                  </a:cubicBezTo>
                  <a:lnTo>
                    <a:pt x="122383" y="45200"/>
                  </a:lnTo>
                  <a:lnTo>
                    <a:pt x="99164" y="68419"/>
                  </a:lnTo>
                  <a:lnTo>
                    <a:pt x="74778" y="68419"/>
                  </a:lnTo>
                  <a:cubicBezTo>
                    <a:pt x="63537" y="68419"/>
                    <a:pt x="54392" y="77564"/>
                    <a:pt x="54392" y="88828"/>
                  </a:cubicBezTo>
                  <a:lnTo>
                    <a:pt x="54392" y="143196"/>
                  </a:lnTo>
                  <a:cubicBezTo>
                    <a:pt x="54392" y="154460"/>
                    <a:pt x="63537" y="163605"/>
                    <a:pt x="74778" y="163605"/>
                  </a:cubicBezTo>
                  <a:lnTo>
                    <a:pt x="122383" y="163605"/>
                  </a:lnTo>
                  <a:lnTo>
                    <a:pt x="122383" y="211662"/>
                  </a:lnTo>
                  <a:cubicBezTo>
                    <a:pt x="122383" y="215425"/>
                    <a:pt x="119335" y="218449"/>
                    <a:pt x="115596" y="218449"/>
                  </a:cubicBezTo>
                  <a:lnTo>
                    <a:pt x="20385" y="218449"/>
                  </a:lnTo>
                  <a:cubicBezTo>
                    <a:pt x="16646" y="218449"/>
                    <a:pt x="13598" y="215425"/>
                    <a:pt x="13598" y="211662"/>
                  </a:cubicBezTo>
                  <a:lnTo>
                    <a:pt x="13598" y="20385"/>
                  </a:lnTo>
                  <a:cubicBezTo>
                    <a:pt x="13598" y="16623"/>
                    <a:pt x="16646" y="13598"/>
                    <a:pt x="20385" y="13598"/>
                  </a:cubicBezTo>
                  <a:close/>
                  <a:moveTo>
                    <a:pt x="20385" y="0"/>
                  </a:moveTo>
                  <a:cubicBezTo>
                    <a:pt x="9145" y="0"/>
                    <a:pt x="0" y="9121"/>
                    <a:pt x="0" y="20385"/>
                  </a:cubicBezTo>
                  <a:lnTo>
                    <a:pt x="0" y="211662"/>
                  </a:lnTo>
                  <a:cubicBezTo>
                    <a:pt x="0" y="222926"/>
                    <a:pt x="9145" y="232071"/>
                    <a:pt x="20385" y="232071"/>
                  </a:cubicBezTo>
                  <a:lnTo>
                    <a:pt x="115596" y="232071"/>
                  </a:lnTo>
                  <a:cubicBezTo>
                    <a:pt x="126836" y="232071"/>
                    <a:pt x="135981" y="222926"/>
                    <a:pt x="135981" y="211662"/>
                  </a:cubicBezTo>
                  <a:lnTo>
                    <a:pt x="135981" y="163629"/>
                  </a:lnTo>
                  <a:lnTo>
                    <a:pt x="183586" y="163629"/>
                  </a:lnTo>
                  <a:cubicBezTo>
                    <a:pt x="187325" y="163629"/>
                    <a:pt x="190373" y="160580"/>
                    <a:pt x="190373" y="156842"/>
                  </a:cubicBezTo>
                  <a:lnTo>
                    <a:pt x="190373" y="136456"/>
                  </a:lnTo>
                  <a:lnTo>
                    <a:pt x="197160" y="136456"/>
                  </a:lnTo>
                  <a:cubicBezTo>
                    <a:pt x="200899" y="136456"/>
                    <a:pt x="203947" y="133408"/>
                    <a:pt x="203947" y="129669"/>
                  </a:cubicBezTo>
                  <a:lnTo>
                    <a:pt x="203947" y="102450"/>
                  </a:lnTo>
                  <a:cubicBezTo>
                    <a:pt x="203947" y="98711"/>
                    <a:pt x="200899" y="95662"/>
                    <a:pt x="197160" y="95662"/>
                  </a:cubicBezTo>
                  <a:lnTo>
                    <a:pt x="190373" y="95662"/>
                  </a:lnTo>
                  <a:lnTo>
                    <a:pt x="190373" y="75277"/>
                  </a:lnTo>
                  <a:cubicBezTo>
                    <a:pt x="190373" y="71515"/>
                    <a:pt x="187325" y="68490"/>
                    <a:pt x="183586" y="68490"/>
                  </a:cubicBezTo>
                  <a:lnTo>
                    <a:pt x="159200" y="68490"/>
                  </a:lnTo>
                  <a:lnTo>
                    <a:pt x="135981" y="45271"/>
                  </a:lnTo>
                  <a:lnTo>
                    <a:pt x="135981" y="20433"/>
                  </a:lnTo>
                  <a:cubicBezTo>
                    <a:pt x="135981" y="9121"/>
                    <a:pt x="126836" y="0"/>
                    <a:pt x="115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5" name="Google Shape;985;p52"/>
            <p:cNvSpPr/>
            <p:nvPr/>
          </p:nvSpPr>
          <p:spPr>
            <a:xfrm>
              <a:off x="4887251" y="1742258"/>
              <a:ext cx="67439" cy="21954"/>
            </a:xfrm>
            <a:custGeom>
              <a:avLst/>
              <a:gdLst/>
              <a:ahLst/>
              <a:cxnLst/>
              <a:rect l="l" t="t" r="r" b="b"/>
              <a:pathLst>
                <a:path w="41629" h="13552" extrusionOk="0">
                  <a:moveTo>
                    <a:pt x="7216" y="1"/>
                  </a:moveTo>
                  <a:cubicBezTo>
                    <a:pt x="3192" y="1"/>
                    <a:pt x="0" y="3478"/>
                    <a:pt x="453" y="7550"/>
                  </a:cubicBezTo>
                  <a:cubicBezTo>
                    <a:pt x="834" y="11003"/>
                    <a:pt x="3906" y="13551"/>
                    <a:pt x="7383" y="13551"/>
                  </a:cubicBezTo>
                  <a:lnTo>
                    <a:pt x="34246" y="13551"/>
                  </a:lnTo>
                  <a:cubicBezTo>
                    <a:pt x="37723" y="13551"/>
                    <a:pt x="40795" y="11003"/>
                    <a:pt x="41176" y="7550"/>
                  </a:cubicBezTo>
                  <a:cubicBezTo>
                    <a:pt x="41628" y="3430"/>
                    <a:pt x="38437" y="1"/>
                    <a:pt x="34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6" name="Google Shape;986;p52"/>
            <p:cNvSpPr/>
            <p:nvPr/>
          </p:nvSpPr>
          <p:spPr>
            <a:xfrm>
              <a:off x="4887251" y="1476370"/>
              <a:ext cx="67439" cy="21992"/>
            </a:xfrm>
            <a:custGeom>
              <a:avLst/>
              <a:gdLst/>
              <a:ahLst/>
              <a:cxnLst/>
              <a:rect l="l" t="t" r="r" b="b"/>
              <a:pathLst>
                <a:path w="41629" h="13575" extrusionOk="0">
                  <a:moveTo>
                    <a:pt x="7383" y="0"/>
                  </a:moveTo>
                  <a:cubicBezTo>
                    <a:pt x="3906" y="0"/>
                    <a:pt x="834" y="2572"/>
                    <a:pt x="453" y="6025"/>
                  </a:cubicBezTo>
                  <a:cubicBezTo>
                    <a:pt x="0" y="10121"/>
                    <a:pt x="3215" y="13574"/>
                    <a:pt x="7216" y="13574"/>
                  </a:cubicBezTo>
                  <a:lnTo>
                    <a:pt x="34246" y="13574"/>
                  </a:lnTo>
                  <a:cubicBezTo>
                    <a:pt x="37723" y="13574"/>
                    <a:pt x="40795" y="11026"/>
                    <a:pt x="41176" y="7573"/>
                  </a:cubicBezTo>
                  <a:cubicBezTo>
                    <a:pt x="41628" y="3453"/>
                    <a:pt x="38437" y="0"/>
                    <a:pt x="34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987" name="Google Shape;987;p52"/>
          <p:cNvGrpSpPr/>
          <p:nvPr/>
        </p:nvGrpSpPr>
        <p:grpSpPr>
          <a:xfrm>
            <a:off x="7231301" y="3861147"/>
            <a:ext cx="377232" cy="375881"/>
            <a:chOff x="7231301" y="3861147"/>
            <a:chExt cx="377232" cy="375881"/>
          </a:xfrm>
        </p:grpSpPr>
        <p:sp>
          <p:nvSpPr>
            <p:cNvPr id="988" name="Google Shape;988;p52"/>
            <p:cNvSpPr/>
            <p:nvPr/>
          </p:nvSpPr>
          <p:spPr>
            <a:xfrm>
              <a:off x="7320381" y="3904780"/>
              <a:ext cx="198299" cy="243128"/>
            </a:xfrm>
            <a:custGeom>
              <a:avLst/>
              <a:gdLst/>
              <a:ahLst/>
              <a:cxnLst/>
              <a:rect l="l" t="t" r="r" b="b"/>
              <a:pathLst>
                <a:path w="122407" h="150079" extrusionOk="0">
                  <a:moveTo>
                    <a:pt x="61204" y="13575"/>
                  </a:moveTo>
                  <a:cubicBezTo>
                    <a:pt x="72849" y="13575"/>
                    <a:pt x="84780" y="21839"/>
                    <a:pt x="93949" y="36175"/>
                  </a:cubicBezTo>
                  <a:cubicBezTo>
                    <a:pt x="103379" y="50964"/>
                    <a:pt x="108809" y="70182"/>
                    <a:pt x="108809" y="88852"/>
                  </a:cubicBezTo>
                  <a:cubicBezTo>
                    <a:pt x="108809" y="115096"/>
                    <a:pt x="87423" y="136433"/>
                    <a:pt x="61204" y="136433"/>
                  </a:cubicBezTo>
                  <a:cubicBezTo>
                    <a:pt x="34936" y="136433"/>
                    <a:pt x="13598" y="115096"/>
                    <a:pt x="13598" y="88852"/>
                  </a:cubicBezTo>
                  <a:cubicBezTo>
                    <a:pt x="13598" y="70182"/>
                    <a:pt x="19028" y="50987"/>
                    <a:pt x="28459" y="36175"/>
                  </a:cubicBezTo>
                  <a:cubicBezTo>
                    <a:pt x="37627" y="21839"/>
                    <a:pt x="49558" y="13575"/>
                    <a:pt x="61204" y="13575"/>
                  </a:cubicBezTo>
                  <a:close/>
                  <a:moveTo>
                    <a:pt x="61204" y="1"/>
                  </a:moveTo>
                  <a:cubicBezTo>
                    <a:pt x="44581" y="1"/>
                    <a:pt x="28911" y="10265"/>
                    <a:pt x="17004" y="28888"/>
                  </a:cubicBezTo>
                  <a:cubicBezTo>
                    <a:pt x="6192" y="45796"/>
                    <a:pt x="0" y="67681"/>
                    <a:pt x="0" y="88876"/>
                  </a:cubicBezTo>
                  <a:cubicBezTo>
                    <a:pt x="0" y="122597"/>
                    <a:pt x="27435" y="150079"/>
                    <a:pt x="61204" y="150079"/>
                  </a:cubicBezTo>
                  <a:cubicBezTo>
                    <a:pt x="94949" y="150079"/>
                    <a:pt x="122407" y="122621"/>
                    <a:pt x="122407" y="88876"/>
                  </a:cubicBezTo>
                  <a:cubicBezTo>
                    <a:pt x="122407" y="67681"/>
                    <a:pt x="116215" y="45796"/>
                    <a:pt x="105403" y="28888"/>
                  </a:cubicBezTo>
                  <a:cubicBezTo>
                    <a:pt x="93496" y="10265"/>
                    <a:pt x="77802" y="1"/>
                    <a:pt x="61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9" name="Google Shape;989;p52"/>
            <p:cNvSpPr/>
            <p:nvPr/>
          </p:nvSpPr>
          <p:spPr>
            <a:xfrm>
              <a:off x="7231301" y="3861147"/>
              <a:ext cx="377232" cy="375881"/>
            </a:xfrm>
            <a:custGeom>
              <a:avLst/>
              <a:gdLst/>
              <a:ahLst/>
              <a:cxnLst/>
              <a:rect l="l" t="t" r="r" b="b"/>
              <a:pathLst>
                <a:path w="232859" h="232025" extrusionOk="0">
                  <a:moveTo>
                    <a:pt x="116468" y="13561"/>
                  </a:moveTo>
                  <a:cubicBezTo>
                    <a:pt x="117002" y="13561"/>
                    <a:pt x="117537" y="13565"/>
                    <a:pt x="118073" y="13575"/>
                  </a:cubicBezTo>
                  <a:cubicBezTo>
                    <a:pt x="166012" y="14432"/>
                    <a:pt x="205258" y="55202"/>
                    <a:pt x="205258" y="103141"/>
                  </a:cubicBezTo>
                  <a:lnTo>
                    <a:pt x="205258" y="191230"/>
                  </a:lnTo>
                  <a:lnTo>
                    <a:pt x="27578" y="191230"/>
                  </a:lnTo>
                  <a:lnTo>
                    <a:pt x="27578" y="102403"/>
                  </a:lnTo>
                  <a:cubicBezTo>
                    <a:pt x="27578" y="53402"/>
                    <a:pt x="67451" y="13561"/>
                    <a:pt x="116468" y="13561"/>
                  </a:cubicBezTo>
                  <a:close/>
                  <a:moveTo>
                    <a:pt x="205258" y="204876"/>
                  </a:moveTo>
                  <a:lnTo>
                    <a:pt x="205258" y="218474"/>
                  </a:lnTo>
                  <a:lnTo>
                    <a:pt x="27578" y="218474"/>
                  </a:lnTo>
                  <a:lnTo>
                    <a:pt x="27578" y="204876"/>
                  </a:lnTo>
                  <a:close/>
                  <a:moveTo>
                    <a:pt x="116430" y="1"/>
                  </a:moveTo>
                  <a:cubicBezTo>
                    <a:pt x="60037" y="1"/>
                    <a:pt x="13980" y="46082"/>
                    <a:pt x="13980" y="102426"/>
                  </a:cubicBezTo>
                  <a:lnTo>
                    <a:pt x="13980" y="191278"/>
                  </a:lnTo>
                  <a:lnTo>
                    <a:pt x="7383" y="191278"/>
                  </a:lnTo>
                  <a:cubicBezTo>
                    <a:pt x="3906" y="191278"/>
                    <a:pt x="834" y="193826"/>
                    <a:pt x="453" y="197279"/>
                  </a:cubicBezTo>
                  <a:cubicBezTo>
                    <a:pt x="1" y="201399"/>
                    <a:pt x="3192" y="204852"/>
                    <a:pt x="7193" y="204852"/>
                  </a:cubicBezTo>
                  <a:lnTo>
                    <a:pt x="13980" y="204852"/>
                  </a:lnTo>
                  <a:lnTo>
                    <a:pt x="13980" y="225237"/>
                  </a:lnTo>
                  <a:cubicBezTo>
                    <a:pt x="13980" y="228976"/>
                    <a:pt x="17028" y="232024"/>
                    <a:pt x="20791" y="232024"/>
                  </a:cubicBezTo>
                  <a:lnTo>
                    <a:pt x="212069" y="232024"/>
                  </a:lnTo>
                  <a:cubicBezTo>
                    <a:pt x="215831" y="232024"/>
                    <a:pt x="218856" y="228976"/>
                    <a:pt x="218856" y="225237"/>
                  </a:cubicBezTo>
                  <a:lnTo>
                    <a:pt x="218856" y="204852"/>
                  </a:lnTo>
                  <a:lnTo>
                    <a:pt x="225476" y="204852"/>
                  </a:lnTo>
                  <a:cubicBezTo>
                    <a:pt x="228953" y="204852"/>
                    <a:pt x="232025" y="202280"/>
                    <a:pt x="232406" y="198827"/>
                  </a:cubicBezTo>
                  <a:cubicBezTo>
                    <a:pt x="232859" y="194755"/>
                    <a:pt x="229668" y="191278"/>
                    <a:pt x="225643" y="191278"/>
                  </a:cubicBezTo>
                  <a:lnTo>
                    <a:pt x="218856" y="191278"/>
                  </a:lnTo>
                  <a:lnTo>
                    <a:pt x="218856" y="102426"/>
                  </a:lnTo>
                  <a:cubicBezTo>
                    <a:pt x="218856" y="46058"/>
                    <a:pt x="172775" y="1"/>
                    <a:pt x="116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0" name="Google Shape;990;p52"/>
            <p:cNvSpPr/>
            <p:nvPr/>
          </p:nvSpPr>
          <p:spPr>
            <a:xfrm>
              <a:off x="7374045" y="3949929"/>
              <a:ext cx="91666" cy="154143"/>
            </a:xfrm>
            <a:custGeom>
              <a:avLst/>
              <a:gdLst/>
              <a:ahLst/>
              <a:cxnLst/>
              <a:rect l="l" t="t" r="r" b="b"/>
              <a:pathLst>
                <a:path w="56584" h="95150" extrusionOk="0">
                  <a:moveTo>
                    <a:pt x="28315" y="0"/>
                  </a:moveTo>
                  <a:cubicBezTo>
                    <a:pt x="24551" y="0"/>
                    <a:pt x="21481" y="3046"/>
                    <a:pt x="21481" y="6805"/>
                  </a:cubicBezTo>
                  <a:lnTo>
                    <a:pt x="21481" y="13377"/>
                  </a:lnTo>
                  <a:cubicBezTo>
                    <a:pt x="10241" y="13377"/>
                    <a:pt x="1096" y="22498"/>
                    <a:pt x="1096" y="33762"/>
                  </a:cubicBezTo>
                  <a:lnTo>
                    <a:pt x="1096" y="47575"/>
                  </a:lnTo>
                  <a:cubicBezTo>
                    <a:pt x="1096" y="51314"/>
                    <a:pt x="4144" y="54362"/>
                    <a:pt x="7883" y="54362"/>
                  </a:cubicBezTo>
                  <a:lnTo>
                    <a:pt x="41890" y="54362"/>
                  </a:lnTo>
                  <a:lnTo>
                    <a:pt x="41890" y="61149"/>
                  </a:lnTo>
                  <a:cubicBezTo>
                    <a:pt x="41890" y="64912"/>
                    <a:pt x="38842" y="67936"/>
                    <a:pt x="35103" y="67936"/>
                  </a:cubicBezTo>
                  <a:lnTo>
                    <a:pt x="7883" y="67936"/>
                  </a:lnTo>
                  <a:cubicBezTo>
                    <a:pt x="4978" y="67936"/>
                    <a:pt x="2287" y="69794"/>
                    <a:pt x="1429" y="72580"/>
                  </a:cubicBezTo>
                  <a:cubicBezTo>
                    <a:pt x="0" y="77247"/>
                    <a:pt x="3453" y="81534"/>
                    <a:pt x="7883" y="81534"/>
                  </a:cubicBezTo>
                  <a:lnTo>
                    <a:pt x="21481" y="81534"/>
                  </a:lnTo>
                  <a:lnTo>
                    <a:pt x="21481" y="88369"/>
                  </a:lnTo>
                  <a:cubicBezTo>
                    <a:pt x="21481" y="91274"/>
                    <a:pt x="23339" y="93965"/>
                    <a:pt x="26149" y="94822"/>
                  </a:cubicBezTo>
                  <a:cubicBezTo>
                    <a:pt x="26877" y="95045"/>
                    <a:pt x="27597" y="95150"/>
                    <a:pt x="28292" y="95150"/>
                  </a:cubicBezTo>
                  <a:cubicBezTo>
                    <a:pt x="32050" y="95150"/>
                    <a:pt x="35103" y="92107"/>
                    <a:pt x="35103" y="88369"/>
                  </a:cubicBezTo>
                  <a:lnTo>
                    <a:pt x="35103" y="81343"/>
                  </a:lnTo>
                  <a:cubicBezTo>
                    <a:pt x="46343" y="81343"/>
                    <a:pt x="55488" y="72199"/>
                    <a:pt x="55488" y="60935"/>
                  </a:cubicBezTo>
                  <a:lnTo>
                    <a:pt x="55488" y="47575"/>
                  </a:lnTo>
                  <a:cubicBezTo>
                    <a:pt x="55488" y="43836"/>
                    <a:pt x="52464" y="40788"/>
                    <a:pt x="48701" y="40788"/>
                  </a:cubicBezTo>
                  <a:lnTo>
                    <a:pt x="14718" y="40788"/>
                  </a:lnTo>
                  <a:lnTo>
                    <a:pt x="14718" y="34001"/>
                  </a:lnTo>
                  <a:cubicBezTo>
                    <a:pt x="14718" y="30262"/>
                    <a:pt x="17742" y="27213"/>
                    <a:pt x="21505" y="27213"/>
                  </a:cubicBezTo>
                  <a:lnTo>
                    <a:pt x="48701" y="27213"/>
                  </a:lnTo>
                  <a:cubicBezTo>
                    <a:pt x="51630" y="27213"/>
                    <a:pt x="54297" y="25380"/>
                    <a:pt x="55155" y="22570"/>
                  </a:cubicBezTo>
                  <a:cubicBezTo>
                    <a:pt x="56584" y="17902"/>
                    <a:pt x="53130" y="13615"/>
                    <a:pt x="48701" y="13615"/>
                  </a:cubicBezTo>
                  <a:lnTo>
                    <a:pt x="35103" y="13615"/>
                  </a:lnTo>
                  <a:lnTo>
                    <a:pt x="35103" y="6805"/>
                  </a:lnTo>
                  <a:cubicBezTo>
                    <a:pt x="35103" y="3875"/>
                    <a:pt x="33245" y="1184"/>
                    <a:pt x="30459" y="327"/>
                  </a:cubicBezTo>
                  <a:cubicBezTo>
                    <a:pt x="29731" y="104"/>
                    <a:pt x="29011" y="0"/>
                    <a:pt x="28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991" name="Google Shape;991;p52"/>
          <p:cNvSpPr/>
          <p:nvPr/>
        </p:nvSpPr>
        <p:spPr>
          <a:xfrm>
            <a:off x="3972146" y="1455074"/>
            <a:ext cx="379432" cy="330433"/>
          </a:xfrm>
          <a:custGeom>
            <a:avLst/>
            <a:gdLst/>
            <a:ahLst/>
            <a:cxnLst/>
            <a:rect l="l" t="t" r="r" b="b"/>
            <a:pathLst>
              <a:path w="234217" h="203971" extrusionOk="0">
                <a:moveTo>
                  <a:pt x="144340" y="54369"/>
                </a:moveTo>
                <a:cubicBezTo>
                  <a:pt x="153962" y="54369"/>
                  <a:pt x="162916" y="58393"/>
                  <a:pt x="169512" y="65728"/>
                </a:cubicBezTo>
                <a:cubicBezTo>
                  <a:pt x="170775" y="67157"/>
                  <a:pt x="172632" y="67991"/>
                  <a:pt x="174561" y="67991"/>
                </a:cubicBezTo>
                <a:lnTo>
                  <a:pt x="192398" y="67991"/>
                </a:lnTo>
                <a:lnTo>
                  <a:pt x="192398" y="108761"/>
                </a:lnTo>
                <a:lnTo>
                  <a:pt x="174561" y="108761"/>
                </a:lnTo>
                <a:cubicBezTo>
                  <a:pt x="172632" y="108761"/>
                  <a:pt x="170822" y="109570"/>
                  <a:pt x="169512" y="111023"/>
                </a:cubicBezTo>
                <a:cubicBezTo>
                  <a:pt x="164511" y="116596"/>
                  <a:pt x="158129" y="120263"/>
                  <a:pt x="151128" y="121692"/>
                </a:cubicBezTo>
                <a:lnTo>
                  <a:pt x="151128" y="88376"/>
                </a:lnTo>
                <a:cubicBezTo>
                  <a:pt x="151128" y="77112"/>
                  <a:pt x="142007" y="67991"/>
                  <a:pt x="130742" y="67991"/>
                </a:cubicBezTo>
                <a:lnTo>
                  <a:pt x="117144" y="67991"/>
                </a:lnTo>
                <a:cubicBezTo>
                  <a:pt x="108262" y="67991"/>
                  <a:pt x="100712" y="62299"/>
                  <a:pt x="97902" y="54369"/>
                </a:cubicBezTo>
                <a:close/>
                <a:moveTo>
                  <a:pt x="83971" y="54940"/>
                </a:moveTo>
                <a:cubicBezTo>
                  <a:pt x="87352" y="70158"/>
                  <a:pt x="100950" y="81589"/>
                  <a:pt x="117168" y="81589"/>
                </a:cubicBezTo>
                <a:lnTo>
                  <a:pt x="130766" y="81589"/>
                </a:lnTo>
                <a:cubicBezTo>
                  <a:pt x="134529" y="81589"/>
                  <a:pt x="137553" y="84613"/>
                  <a:pt x="137553" y="88376"/>
                </a:cubicBezTo>
                <a:lnTo>
                  <a:pt x="137553" y="122359"/>
                </a:lnTo>
                <a:lnTo>
                  <a:pt x="89972" y="122359"/>
                </a:lnTo>
                <a:cubicBezTo>
                  <a:pt x="80351" y="122359"/>
                  <a:pt x="71421" y="118382"/>
                  <a:pt x="64848" y="111095"/>
                </a:cubicBezTo>
                <a:cubicBezTo>
                  <a:pt x="63538" y="109618"/>
                  <a:pt x="61680" y="108808"/>
                  <a:pt x="59751" y="108808"/>
                </a:cubicBezTo>
                <a:lnTo>
                  <a:pt x="41914" y="108808"/>
                </a:lnTo>
                <a:lnTo>
                  <a:pt x="41914" y="68014"/>
                </a:lnTo>
                <a:lnTo>
                  <a:pt x="59751" y="68014"/>
                </a:lnTo>
                <a:cubicBezTo>
                  <a:pt x="61680" y="68014"/>
                  <a:pt x="63490" y="67205"/>
                  <a:pt x="64800" y="65752"/>
                </a:cubicBezTo>
                <a:cubicBezTo>
                  <a:pt x="70015" y="59989"/>
                  <a:pt x="76660" y="56250"/>
                  <a:pt x="83971" y="54940"/>
                </a:cubicBezTo>
                <a:close/>
                <a:moveTo>
                  <a:pt x="28316" y="13599"/>
                </a:moveTo>
                <a:lnTo>
                  <a:pt x="28316" y="149579"/>
                </a:lnTo>
                <a:lnTo>
                  <a:pt x="14718" y="149579"/>
                </a:lnTo>
                <a:lnTo>
                  <a:pt x="14718" y="13599"/>
                </a:lnTo>
                <a:close/>
                <a:moveTo>
                  <a:pt x="219594" y="13599"/>
                </a:moveTo>
                <a:lnTo>
                  <a:pt x="219594" y="149579"/>
                </a:lnTo>
                <a:lnTo>
                  <a:pt x="205996" y="149579"/>
                </a:lnTo>
                <a:lnTo>
                  <a:pt x="205996" y="13599"/>
                </a:lnTo>
                <a:close/>
                <a:moveTo>
                  <a:pt x="7931" y="1"/>
                </a:moveTo>
                <a:cubicBezTo>
                  <a:pt x="4168" y="1"/>
                  <a:pt x="1144" y="3025"/>
                  <a:pt x="1144" y="6788"/>
                </a:cubicBezTo>
                <a:lnTo>
                  <a:pt x="1144" y="156366"/>
                </a:lnTo>
                <a:cubicBezTo>
                  <a:pt x="1144" y="160128"/>
                  <a:pt x="4168" y="163153"/>
                  <a:pt x="7931" y="163153"/>
                </a:cubicBezTo>
                <a:lnTo>
                  <a:pt x="14718" y="163153"/>
                </a:lnTo>
                <a:lnTo>
                  <a:pt x="14718" y="190373"/>
                </a:lnTo>
                <a:lnTo>
                  <a:pt x="7883" y="190373"/>
                </a:lnTo>
                <a:cubicBezTo>
                  <a:pt x="4978" y="190373"/>
                  <a:pt x="2287" y="192206"/>
                  <a:pt x="1430" y="195016"/>
                </a:cubicBezTo>
                <a:cubicBezTo>
                  <a:pt x="1" y="199684"/>
                  <a:pt x="3454" y="203971"/>
                  <a:pt x="7883" y="203971"/>
                </a:cubicBezTo>
                <a:lnTo>
                  <a:pt x="35103" y="203971"/>
                </a:lnTo>
                <a:cubicBezTo>
                  <a:pt x="38009" y="203971"/>
                  <a:pt x="40700" y="202113"/>
                  <a:pt x="41557" y="199327"/>
                </a:cubicBezTo>
                <a:cubicBezTo>
                  <a:pt x="42986" y="194659"/>
                  <a:pt x="39533" y="190373"/>
                  <a:pt x="35103" y="190373"/>
                </a:cubicBezTo>
                <a:lnTo>
                  <a:pt x="28316" y="190373"/>
                </a:lnTo>
                <a:lnTo>
                  <a:pt x="28316" y="163153"/>
                </a:lnTo>
                <a:lnTo>
                  <a:pt x="35103" y="163153"/>
                </a:lnTo>
                <a:cubicBezTo>
                  <a:pt x="38842" y="163153"/>
                  <a:pt x="41891" y="160128"/>
                  <a:pt x="41891" y="156366"/>
                </a:cubicBezTo>
                <a:lnTo>
                  <a:pt x="41891" y="122383"/>
                </a:lnTo>
                <a:lnTo>
                  <a:pt x="56822" y="122383"/>
                </a:lnTo>
                <a:cubicBezTo>
                  <a:pt x="65729" y="131075"/>
                  <a:pt x="77612" y="135981"/>
                  <a:pt x="89924" y="135981"/>
                </a:cubicBezTo>
                <a:lnTo>
                  <a:pt x="144317" y="135981"/>
                </a:lnTo>
                <a:cubicBezTo>
                  <a:pt x="156605" y="135981"/>
                  <a:pt x="168512" y="131075"/>
                  <a:pt x="177419" y="122383"/>
                </a:cubicBezTo>
                <a:lnTo>
                  <a:pt x="192374" y="122383"/>
                </a:lnTo>
                <a:lnTo>
                  <a:pt x="192374" y="156366"/>
                </a:lnTo>
                <a:cubicBezTo>
                  <a:pt x="192374" y="160128"/>
                  <a:pt x="195399" y="163153"/>
                  <a:pt x="199161" y="163153"/>
                </a:cubicBezTo>
                <a:lnTo>
                  <a:pt x="205949" y="163153"/>
                </a:lnTo>
                <a:lnTo>
                  <a:pt x="205949" y="190373"/>
                </a:lnTo>
                <a:lnTo>
                  <a:pt x="199114" y="190373"/>
                </a:lnTo>
                <a:cubicBezTo>
                  <a:pt x="196208" y="190373"/>
                  <a:pt x="193517" y="192206"/>
                  <a:pt x="192660" y="195016"/>
                </a:cubicBezTo>
                <a:cubicBezTo>
                  <a:pt x="191231" y="199684"/>
                  <a:pt x="194684" y="203971"/>
                  <a:pt x="199114" y="203971"/>
                </a:cubicBezTo>
                <a:lnTo>
                  <a:pt x="226334" y="203971"/>
                </a:lnTo>
                <a:cubicBezTo>
                  <a:pt x="229239" y="203971"/>
                  <a:pt x="231930" y="202113"/>
                  <a:pt x="232787" y="199327"/>
                </a:cubicBezTo>
                <a:cubicBezTo>
                  <a:pt x="234216" y="194659"/>
                  <a:pt x="230763" y="190373"/>
                  <a:pt x="226334" y="190373"/>
                </a:cubicBezTo>
                <a:lnTo>
                  <a:pt x="219547" y="190373"/>
                </a:lnTo>
                <a:lnTo>
                  <a:pt x="219547" y="163153"/>
                </a:lnTo>
                <a:lnTo>
                  <a:pt x="226334" y="163153"/>
                </a:lnTo>
                <a:cubicBezTo>
                  <a:pt x="230073" y="163153"/>
                  <a:pt x="233121" y="160128"/>
                  <a:pt x="233121" y="156366"/>
                </a:cubicBezTo>
                <a:lnTo>
                  <a:pt x="233121" y="6788"/>
                </a:lnTo>
                <a:cubicBezTo>
                  <a:pt x="233169" y="3025"/>
                  <a:pt x="230144" y="1"/>
                  <a:pt x="226381" y="1"/>
                </a:cubicBezTo>
                <a:lnTo>
                  <a:pt x="199185" y="1"/>
                </a:lnTo>
                <a:cubicBezTo>
                  <a:pt x="195423" y="1"/>
                  <a:pt x="192398" y="3025"/>
                  <a:pt x="192398" y="6788"/>
                </a:cubicBezTo>
                <a:lnTo>
                  <a:pt x="192398" y="54393"/>
                </a:lnTo>
                <a:lnTo>
                  <a:pt x="177443" y="54393"/>
                </a:lnTo>
                <a:cubicBezTo>
                  <a:pt x="168560" y="45700"/>
                  <a:pt x="156676" y="40771"/>
                  <a:pt x="144340" y="40771"/>
                </a:cubicBezTo>
                <a:lnTo>
                  <a:pt x="89972" y="40771"/>
                </a:lnTo>
                <a:cubicBezTo>
                  <a:pt x="77684" y="40771"/>
                  <a:pt x="65776" y="45700"/>
                  <a:pt x="56870" y="54393"/>
                </a:cubicBezTo>
                <a:lnTo>
                  <a:pt x="41914" y="54393"/>
                </a:lnTo>
                <a:lnTo>
                  <a:pt x="41914" y="6788"/>
                </a:lnTo>
                <a:cubicBezTo>
                  <a:pt x="41914" y="3025"/>
                  <a:pt x="38890" y="1"/>
                  <a:pt x="35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992" name="Google Shape;992;p52"/>
          <p:cNvGrpSpPr/>
          <p:nvPr/>
        </p:nvGrpSpPr>
        <p:grpSpPr>
          <a:xfrm>
            <a:off x="8045945" y="2034728"/>
            <a:ext cx="377270" cy="375879"/>
            <a:chOff x="8045945" y="2034728"/>
            <a:chExt cx="377270" cy="375879"/>
          </a:xfrm>
        </p:grpSpPr>
        <p:sp>
          <p:nvSpPr>
            <p:cNvPr id="993" name="Google Shape;993;p52"/>
            <p:cNvSpPr/>
            <p:nvPr/>
          </p:nvSpPr>
          <p:spPr>
            <a:xfrm>
              <a:off x="8188690" y="2167605"/>
              <a:ext cx="91703" cy="154143"/>
            </a:xfrm>
            <a:custGeom>
              <a:avLst/>
              <a:gdLst/>
              <a:ahLst/>
              <a:cxnLst/>
              <a:rect l="l" t="t" r="r" b="b"/>
              <a:pathLst>
                <a:path w="56607" h="95150" extrusionOk="0">
                  <a:moveTo>
                    <a:pt x="28317" y="0"/>
                  </a:moveTo>
                  <a:cubicBezTo>
                    <a:pt x="24558" y="0"/>
                    <a:pt x="21505" y="3046"/>
                    <a:pt x="21505" y="6805"/>
                  </a:cubicBezTo>
                  <a:lnTo>
                    <a:pt x="21505" y="13378"/>
                  </a:lnTo>
                  <a:cubicBezTo>
                    <a:pt x="10240" y="13378"/>
                    <a:pt x="1096" y="22522"/>
                    <a:pt x="1096" y="33763"/>
                  </a:cubicBezTo>
                  <a:lnTo>
                    <a:pt x="1096" y="47575"/>
                  </a:lnTo>
                  <a:cubicBezTo>
                    <a:pt x="1096" y="51338"/>
                    <a:pt x="4144" y="54362"/>
                    <a:pt x="7907" y="54362"/>
                  </a:cubicBezTo>
                  <a:lnTo>
                    <a:pt x="41890" y="54362"/>
                  </a:lnTo>
                  <a:lnTo>
                    <a:pt x="41890" y="61149"/>
                  </a:lnTo>
                  <a:cubicBezTo>
                    <a:pt x="41890" y="64912"/>
                    <a:pt x="38865" y="67936"/>
                    <a:pt x="35103" y="67936"/>
                  </a:cubicBezTo>
                  <a:lnTo>
                    <a:pt x="7907" y="67936"/>
                  </a:lnTo>
                  <a:cubicBezTo>
                    <a:pt x="4977" y="67936"/>
                    <a:pt x="2286" y="69794"/>
                    <a:pt x="1429" y="72580"/>
                  </a:cubicBezTo>
                  <a:cubicBezTo>
                    <a:pt x="0" y="77248"/>
                    <a:pt x="3453" y="81534"/>
                    <a:pt x="7907" y="81534"/>
                  </a:cubicBezTo>
                  <a:lnTo>
                    <a:pt x="21505" y="81534"/>
                  </a:lnTo>
                  <a:lnTo>
                    <a:pt x="21505" y="88369"/>
                  </a:lnTo>
                  <a:cubicBezTo>
                    <a:pt x="21505" y="91274"/>
                    <a:pt x="23338" y="93965"/>
                    <a:pt x="26148" y="94823"/>
                  </a:cubicBezTo>
                  <a:cubicBezTo>
                    <a:pt x="26877" y="95046"/>
                    <a:pt x="27596" y="95150"/>
                    <a:pt x="28291" y="95150"/>
                  </a:cubicBezTo>
                  <a:cubicBezTo>
                    <a:pt x="32050" y="95150"/>
                    <a:pt x="35103" y="92107"/>
                    <a:pt x="35103" y="88369"/>
                  </a:cubicBezTo>
                  <a:lnTo>
                    <a:pt x="35103" y="81344"/>
                  </a:lnTo>
                  <a:cubicBezTo>
                    <a:pt x="46367" y="81344"/>
                    <a:pt x="55488" y="72199"/>
                    <a:pt x="55488" y="60935"/>
                  </a:cubicBezTo>
                  <a:lnTo>
                    <a:pt x="55488" y="47575"/>
                  </a:lnTo>
                  <a:cubicBezTo>
                    <a:pt x="55488" y="43836"/>
                    <a:pt x="52463" y="40788"/>
                    <a:pt x="48701" y="40788"/>
                  </a:cubicBezTo>
                  <a:lnTo>
                    <a:pt x="14717" y="40788"/>
                  </a:lnTo>
                  <a:lnTo>
                    <a:pt x="14717" y="34001"/>
                  </a:lnTo>
                  <a:cubicBezTo>
                    <a:pt x="14717" y="30262"/>
                    <a:pt x="17742" y="27214"/>
                    <a:pt x="21505" y="27214"/>
                  </a:cubicBezTo>
                  <a:lnTo>
                    <a:pt x="48701" y="27214"/>
                  </a:lnTo>
                  <a:cubicBezTo>
                    <a:pt x="51630" y="27214"/>
                    <a:pt x="54297" y="25380"/>
                    <a:pt x="55178" y="22570"/>
                  </a:cubicBezTo>
                  <a:cubicBezTo>
                    <a:pt x="56607" y="17902"/>
                    <a:pt x="53154" y="13616"/>
                    <a:pt x="48701" y="13616"/>
                  </a:cubicBezTo>
                  <a:lnTo>
                    <a:pt x="35103" y="13616"/>
                  </a:lnTo>
                  <a:lnTo>
                    <a:pt x="35103" y="6805"/>
                  </a:lnTo>
                  <a:cubicBezTo>
                    <a:pt x="35103" y="3876"/>
                    <a:pt x="33269" y="1209"/>
                    <a:pt x="30459" y="327"/>
                  </a:cubicBezTo>
                  <a:cubicBezTo>
                    <a:pt x="29731" y="104"/>
                    <a:pt x="29012" y="0"/>
                    <a:pt x="28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4" name="Google Shape;994;p52"/>
            <p:cNvSpPr/>
            <p:nvPr/>
          </p:nvSpPr>
          <p:spPr>
            <a:xfrm>
              <a:off x="8045945" y="2034728"/>
              <a:ext cx="377270" cy="375879"/>
            </a:xfrm>
            <a:custGeom>
              <a:avLst/>
              <a:gdLst/>
              <a:ahLst/>
              <a:cxnLst/>
              <a:rect l="l" t="t" r="r" b="b"/>
              <a:pathLst>
                <a:path w="232883" h="232024" extrusionOk="0">
                  <a:moveTo>
                    <a:pt x="136815" y="13575"/>
                  </a:moveTo>
                  <a:lnTo>
                    <a:pt x="136815" y="27173"/>
                  </a:lnTo>
                  <a:lnTo>
                    <a:pt x="96044" y="27173"/>
                  </a:lnTo>
                  <a:lnTo>
                    <a:pt x="96044" y="13575"/>
                  </a:lnTo>
                  <a:close/>
                  <a:moveTo>
                    <a:pt x="82446" y="40747"/>
                  </a:moveTo>
                  <a:lnTo>
                    <a:pt x="82446" y="40771"/>
                  </a:lnTo>
                  <a:lnTo>
                    <a:pt x="82446" y="47558"/>
                  </a:lnTo>
                  <a:cubicBezTo>
                    <a:pt x="82446" y="51320"/>
                    <a:pt x="79398" y="54345"/>
                    <a:pt x="75659" y="54345"/>
                  </a:cubicBezTo>
                  <a:lnTo>
                    <a:pt x="68872" y="54345"/>
                  </a:lnTo>
                  <a:lnTo>
                    <a:pt x="68872" y="40747"/>
                  </a:lnTo>
                  <a:close/>
                  <a:moveTo>
                    <a:pt x="164058" y="40794"/>
                  </a:moveTo>
                  <a:lnTo>
                    <a:pt x="164058" y="54369"/>
                  </a:lnTo>
                  <a:lnTo>
                    <a:pt x="157248" y="54369"/>
                  </a:lnTo>
                  <a:cubicBezTo>
                    <a:pt x="153485" y="54369"/>
                    <a:pt x="150460" y="51344"/>
                    <a:pt x="150460" y="47581"/>
                  </a:cubicBezTo>
                  <a:lnTo>
                    <a:pt x="150460" y="40794"/>
                  </a:lnTo>
                  <a:close/>
                  <a:moveTo>
                    <a:pt x="75611" y="204851"/>
                  </a:moveTo>
                  <a:cubicBezTo>
                    <a:pt x="79374" y="204851"/>
                    <a:pt x="82399" y="207900"/>
                    <a:pt x="82399" y="211639"/>
                  </a:cubicBezTo>
                  <a:lnTo>
                    <a:pt x="82399" y="218426"/>
                  </a:lnTo>
                  <a:lnTo>
                    <a:pt x="68801" y="218426"/>
                  </a:lnTo>
                  <a:lnTo>
                    <a:pt x="68801" y="204851"/>
                  </a:lnTo>
                  <a:close/>
                  <a:moveTo>
                    <a:pt x="136886" y="40771"/>
                  </a:moveTo>
                  <a:lnTo>
                    <a:pt x="136886" y="54369"/>
                  </a:lnTo>
                  <a:cubicBezTo>
                    <a:pt x="136815" y="61870"/>
                    <a:pt x="142935" y="67990"/>
                    <a:pt x="150437" y="67990"/>
                  </a:cubicBezTo>
                  <a:lnTo>
                    <a:pt x="164035" y="67990"/>
                  </a:lnTo>
                  <a:lnTo>
                    <a:pt x="164035" y="191277"/>
                  </a:lnTo>
                  <a:lnTo>
                    <a:pt x="157248" y="191277"/>
                  </a:lnTo>
                  <a:cubicBezTo>
                    <a:pt x="145983" y="191277"/>
                    <a:pt x="136839" y="200422"/>
                    <a:pt x="136839" y="211686"/>
                  </a:cubicBezTo>
                  <a:lnTo>
                    <a:pt x="136839" y="218449"/>
                  </a:lnTo>
                  <a:lnTo>
                    <a:pt x="96068" y="218449"/>
                  </a:lnTo>
                  <a:lnTo>
                    <a:pt x="96068" y="211686"/>
                  </a:lnTo>
                  <a:cubicBezTo>
                    <a:pt x="96068" y="200422"/>
                    <a:pt x="86923" y="191277"/>
                    <a:pt x="75683" y="191277"/>
                  </a:cubicBezTo>
                  <a:lnTo>
                    <a:pt x="68896" y="191277"/>
                  </a:lnTo>
                  <a:lnTo>
                    <a:pt x="68896" y="67990"/>
                  </a:lnTo>
                  <a:lnTo>
                    <a:pt x="82494" y="67990"/>
                  </a:lnTo>
                  <a:cubicBezTo>
                    <a:pt x="89995" y="67990"/>
                    <a:pt x="96092" y="61870"/>
                    <a:pt x="96092" y="54369"/>
                  </a:cubicBezTo>
                  <a:lnTo>
                    <a:pt x="96092" y="40771"/>
                  </a:lnTo>
                  <a:close/>
                  <a:moveTo>
                    <a:pt x="164011" y="204899"/>
                  </a:moveTo>
                  <a:lnTo>
                    <a:pt x="164011" y="218497"/>
                  </a:lnTo>
                  <a:lnTo>
                    <a:pt x="150437" y="218497"/>
                  </a:lnTo>
                  <a:lnTo>
                    <a:pt x="150437" y="218449"/>
                  </a:lnTo>
                  <a:lnTo>
                    <a:pt x="150437" y="211686"/>
                  </a:lnTo>
                  <a:cubicBezTo>
                    <a:pt x="150437" y="207924"/>
                    <a:pt x="153461" y="204899"/>
                    <a:pt x="157224" y="204899"/>
                  </a:cubicBezTo>
                  <a:close/>
                  <a:moveTo>
                    <a:pt x="7383" y="0"/>
                  </a:moveTo>
                  <a:cubicBezTo>
                    <a:pt x="3906" y="0"/>
                    <a:pt x="834" y="2548"/>
                    <a:pt x="453" y="6002"/>
                  </a:cubicBezTo>
                  <a:cubicBezTo>
                    <a:pt x="1" y="10121"/>
                    <a:pt x="3192" y="13575"/>
                    <a:pt x="7216" y="13575"/>
                  </a:cubicBezTo>
                  <a:lnTo>
                    <a:pt x="82446" y="13575"/>
                  </a:lnTo>
                  <a:lnTo>
                    <a:pt x="82446" y="27173"/>
                  </a:lnTo>
                  <a:lnTo>
                    <a:pt x="62037" y="27173"/>
                  </a:lnTo>
                  <a:cubicBezTo>
                    <a:pt x="58298" y="27173"/>
                    <a:pt x="55250" y="30221"/>
                    <a:pt x="55250" y="33960"/>
                  </a:cubicBezTo>
                  <a:lnTo>
                    <a:pt x="55250" y="225260"/>
                  </a:lnTo>
                  <a:cubicBezTo>
                    <a:pt x="55250" y="228999"/>
                    <a:pt x="58298" y="232024"/>
                    <a:pt x="62037" y="232024"/>
                  </a:cubicBezTo>
                  <a:lnTo>
                    <a:pt x="170822" y="232024"/>
                  </a:lnTo>
                  <a:cubicBezTo>
                    <a:pt x="174561" y="232024"/>
                    <a:pt x="177609" y="228999"/>
                    <a:pt x="177609" y="225260"/>
                  </a:cubicBezTo>
                  <a:lnTo>
                    <a:pt x="177609" y="33960"/>
                  </a:lnTo>
                  <a:cubicBezTo>
                    <a:pt x="177609" y="30221"/>
                    <a:pt x="174561" y="27173"/>
                    <a:pt x="170822" y="27173"/>
                  </a:cubicBezTo>
                  <a:lnTo>
                    <a:pt x="150437" y="27173"/>
                  </a:lnTo>
                  <a:lnTo>
                    <a:pt x="150437" y="13575"/>
                  </a:lnTo>
                  <a:lnTo>
                    <a:pt x="225500" y="13575"/>
                  </a:lnTo>
                  <a:cubicBezTo>
                    <a:pt x="228977" y="13575"/>
                    <a:pt x="232049" y="11003"/>
                    <a:pt x="232430" y="7550"/>
                  </a:cubicBezTo>
                  <a:cubicBezTo>
                    <a:pt x="232882" y="3453"/>
                    <a:pt x="229667" y="0"/>
                    <a:pt x="2256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5" name="Google Shape;995;p52"/>
            <p:cNvSpPr/>
            <p:nvPr/>
          </p:nvSpPr>
          <p:spPr>
            <a:xfrm>
              <a:off x="8356086" y="2211305"/>
              <a:ext cx="66088" cy="110145"/>
            </a:xfrm>
            <a:custGeom>
              <a:avLst/>
              <a:gdLst/>
              <a:ahLst/>
              <a:cxnLst/>
              <a:rect l="l" t="t" r="r" b="b"/>
              <a:pathLst>
                <a:path w="40795" h="67991" extrusionOk="0">
                  <a:moveTo>
                    <a:pt x="20385" y="25577"/>
                  </a:moveTo>
                  <a:cubicBezTo>
                    <a:pt x="24196" y="35865"/>
                    <a:pt x="27149" y="45010"/>
                    <a:pt x="27172" y="47606"/>
                  </a:cubicBezTo>
                  <a:cubicBezTo>
                    <a:pt x="27220" y="51344"/>
                    <a:pt x="24148" y="54393"/>
                    <a:pt x="20385" y="54393"/>
                  </a:cubicBezTo>
                  <a:cubicBezTo>
                    <a:pt x="16646" y="54393"/>
                    <a:pt x="13598" y="51344"/>
                    <a:pt x="13598" y="47606"/>
                  </a:cubicBezTo>
                  <a:cubicBezTo>
                    <a:pt x="13646" y="45010"/>
                    <a:pt x="16623" y="35865"/>
                    <a:pt x="20385" y="25577"/>
                  </a:cubicBezTo>
                  <a:close/>
                  <a:moveTo>
                    <a:pt x="20385" y="1"/>
                  </a:moveTo>
                  <a:cubicBezTo>
                    <a:pt x="17623" y="1"/>
                    <a:pt x="15146" y="1668"/>
                    <a:pt x="14122" y="4240"/>
                  </a:cubicBezTo>
                  <a:cubicBezTo>
                    <a:pt x="10812" y="12337"/>
                    <a:pt x="0" y="39390"/>
                    <a:pt x="0" y="47606"/>
                  </a:cubicBezTo>
                  <a:cubicBezTo>
                    <a:pt x="0" y="58846"/>
                    <a:pt x="9145" y="67991"/>
                    <a:pt x="20385" y="67991"/>
                  </a:cubicBezTo>
                  <a:cubicBezTo>
                    <a:pt x="31650" y="67991"/>
                    <a:pt x="40794" y="58846"/>
                    <a:pt x="40794" y="47606"/>
                  </a:cubicBezTo>
                  <a:cubicBezTo>
                    <a:pt x="40794" y="39390"/>
                    <a:pt x="29983" y="12337"/>
                    <a:pt x="26672" y="4240"/>
                  </a:cubicBezTo>
                  <a:cubicBezTo>
                    <a:pt x="25672" y="1668"/>
                    <a:pt x="23172" y="1"/>
                    <a:pt x="20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6" name="Google Shape;996;p52"/>
            <p:cNvSpPr/>
            <p:nvPr/>
          </p:nvSpPr>
          <p:spPr>
            <a:xfrm>
              <a:off x="8046255" y="2299420"/>
              <a:ext cx="66049" cy="110879"/>
            </a:xfrm>
            <a:custGeom>
              <a:avLst/>
              <a:gdLst/>
              <a:ahLst/>
              <a:cxnLst/>
              <a:rect l="l" t="t" r="r" b="b"/>
              <a:pathLst>
                <a:path w="40771" h="68444" extrusionOk="0">
                  <a:moveTo>
                    <a:pt x="20361" y="25768"/>
                  </a:moveTo>
                  <a:cubicBezTo>
                    <a:pt x="24172" y="36199"/>
                    <a:pt x="27125" y="45415"/>
                    <a:pt x="27149" y="48034"/>
                  </a:cubicBezTo>
                  <a:cubicBezTo>
                    <a:pt x="27149" y="51797"/>
                    <a:pt x="24100" y="54821"/>
                    <a:pt x="20361" y="54821"/>
                  </a:cubicBezTo>
                  <a:cubicBezTo>
                    <a:pt x="16599" y="54821"/>
                    <a:pt x="13574" y="51797"/>
                    <a:pt x="13574" y="48034"/>
                  </a:cubicBezTo>
                  <a:cubicBezTo>
                    <a:pt x="13598" y="45415"/>
                    <a:pt x="16575" y="36199"/>
                    <a:pt x="20361" y="25768"/>
                  </a:cubicBezTo>
                  <a:close/>
                  <a:moveTo>
                    <a:pt x="20385" y="1"/>
                  </a:moveTo>
                  <a:cubicBezTo>
                    <a:pt x="17623" y="1"/>
                    <a:pt x="15122" y="1691"/>
                    <a:pt x="14074" y="4263"/>
                  </a:cubicBezTo>
                  <a:cubicBezTo>
                    <a:pt x="10764" y="12479"/>
                    <a:pt x="0" y="39866"/>
                    <a:pt x="0" y="48034"/>
                  </a:cubicBezTo>
                  <a:cubicBezTo>
                    <a:pt x="0" y="59298"/>
                    <a:pt x="9145" y="68443"/>
                    <a:pt x="20385" y="68443"/>
                  </a:cubicBezTo>
                  <a:cubicBezTo>
                    <a:pt x="31649" y="68443"/>
                    <a:pt x="40770" y="59298"/>
                    <a:pt x="40770" y="48034"/>
                  </a:cubicBezTo>
                  <a:cubicBezTo>
                    <a:pt x="40770" y="39866"/>
                    <a:pt x="30006" y="12432"/>
                    <a:pt x="26696" y="4263"/>
                  </a:cubicBezTo>
                  <a:cubicBezTo>
                    <a:pt x="25648" y="1691"/>
                    <a:pt x="23148" y="1"/>
                    <a:pt x="20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997" name="Google Shape;997;p52"/>
          <p:cNvGrpSpPr/>
          <p:nvPr/>
        </p:nvGrpSpPr>
        <p:grpSpPr>
          <a:xfrm>
            <a:off x="3159431" y="3861166"/>
            <a:ext cx="376036" cy="375898"/>
            <a:chOff x="3159431" y="3861166"/>
            <a:chExt cx="376036" cy="375898"/>
          </a:xfrm>
        </p:grpSpPr>
        <p:sp>
          <p:nvSpPr>
            <p:cNvPr id="998" name="Google Shape;998;p52"/>
            <p:cNvSpPr/>
            <p:nvPr/>
          </p:nvSpPr>
          <p:spPr>
            <a:xfrm>
              <a:off x="3336087" y="3926847"/>
              <a:ext cx="21992" cy="21992"/>
            </a:xfrm>
            <a:custGeom>
              <a:avLst/>
              <a:gdLst/>
              <a:ahLst/>
              <a:cxnLst/>
              <a:rect l="l" t="t" r="r" b="b"/>
              <a:pathLst>
                <a:path w="13575" h="13575" extrusionOk="0">
                  <a:moveTo>
                    <a:pt x="6788" y="1"/>
                  </a:moveTo>
                  <a:cubicBezTo>
                    <a:pt x="3025" y="1"/>
                    <a:pt x="1" y="3025"/>
                    <a:pt x="1" y="6788"/>
                  </a:cubicBezTo>
                  <a:cubicBezTo>
                    <a:pt x="1" y="10527"/>
                    <a:pt x="3025" y="13575"/>
                    <a:pt x="6788" y="13575"/>
                  </a:cubicBezTo>
                  <a:cubicBezTo>
                    <a:pt x="10527" y="13575"/>
                    <a:pt x="13575" y="10527"/>
                    <a:pt x="13575" y="6788"/>
                  </a:cubicBezTo>
                  <a:cubicBezTo>
                    <a:pt x="13575" y="3025"/>
                    <a:pt x="10527" y="1"/>
                    <a:pt x="67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9" name="Google Shape;999;p52"/>
            <p:cNvSpPr/>
            <p:nvPr/>
          </p:nvSpPr>
          <p:spPr>
            <a:xfrm>
              <a:off x="3380144" y="3926847"/>
              <a:ext cx="21992" cy="21992"/>
            </a:xfrm>
            <a:custGeom>
              <a:avLst/>
              <a:gdLst/>
              <a:ahLst/>
              <a:cxnLst/>
              <a:rect l="l" t="t" r="r" b="b"/>
              <a:pathLst>
                <a:path w="13575" h="13575" extrusionOk="0">
                  <a:moveTo>
                    <a:pt x="6788" y="1"/>
                  </a:moveTo>
                  <a:cubicBezTo>
                    <a:pt x="3049" y="1"/>
                    <a:pt x="1" y="3025"/>
                    <a:pt x="1" y="6788"/>
                  </a:cubicBezTo>
                  <a:cubicBezTo>
                    <a:pt x="1" y="10527"/>
                    <a:pt x="3049" y="13575"/>
                    <a:pt x="6788" y="13575"/>
                  </a:cubicBezTo>
                  <a:cubicBezTo>
                    <a:pt x="10550" y="13575"/>
                    <a:pt x="13575" y="10527"/>
                    <a:pt x="13575" y="6788"/>
                  </a:cubicBezTo>
                  <a:cubicBezTo>
                    <a:pt x="13575" y="3025"/>
                    <a:pt x="10550" y="1"/>
                    <a:pt x="67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0" name="Google Shape;1000;p52"/>
            <p:cNvSpPr/>
            <p:nvPr/>
          </p:nvSpPr>
          <p:spPr>
            <a:xfrm>
              <a:off x="3291990" y="3926847"/>
              <a:ext cx="21992" cy="21992"/>
            </a:xfrm>
            <a:custGeom>
              <a:avLst/>
              <a:gdLst/>
              <a:ahLst/>
              <a:cxnLst/>
              <a:rect l="l" t="t" r="r" b="b"/>
              <a:pathLst>
                <a:path w="13575" h="13575" extrusionOk="0">
                  <a:moveTo>
                    <a:pt x="6788" y="1"/>
                  </a:moveTo>
                  <a:cubicBezTo>
                    <a:pt x="3049" y="1"/>
                    <a:pt x="1" y="3025"/>
                    <a:pt x="1" y="6788"/>
                  </a:cubicBezTo>
                  <a:cubicBezTo>
                    <a:pt x="1" y="10527"/>
                    <a:pt x="3049" y="13575"/>
                    <a:pt x="6788" y="13575"/>
                  </a:cubicBezTo>
                  <a:cubicBezTo>
                    <a:pt x="10550" y="13575"/>
                    <a:pt x="13575" y="10527"/>
                    <a:pt x="13575" y="6788"/>
                  </a:cubicBezTo>
                  <a:cubicBezTo>
                    <a:pt x="13575" y="3025"/>
                    <a:pt x="10550" y="1"/>
                    <a:pt x="67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1" name="Google Shape;1001;p52"/>
            <p:cNvSpPr/>
            <p:nvPr/>
          </p:nvSpPr>
          <p:spPr>
            <a:xfrm>
              <a:off x="3159431" y="3861166"/>
              <a:ext cx="376036" cy="375898"/>
            </a:xfrm>
            <a:custGeom>
              <a:avLst/>
              <a:gdLst/>
              <a:ahLst/>
              <a:cxnLst/>
              <a:rect l="l" t="t" r="r" b="b"/>
              <a:pathLst>
                <a:path w="232121" h="232036" extrusionOk="0">
                  <a:moveTo>
                    <a:pt x="116025" y="14158"/>
                  </a:moveTo>
                  <a:lnTo>
                    <a:pt x="204853" y="52071"/>
                  </a:lnTo>
                  <a:lnTo>
                    <a:pt x="204853" y="67955"/>
                  </a:lnTo>
                  <a:lnTo>
                    <a:pt x="27173" y="67955"/>
                  </a:lnTo>
                  <a:lnTo>
                    <a:pt x="27173" y="52071"/>
                  </a:lnTo>
                  <a:lnTo>
                    <a:pt x="27197" y="52071"/>
                  </a:lnTo>
                  <a:lnTo>
                    <a:pt x="116025" y="14158"/>
                  </a:lnTo>
                  <a:close/>
                  <a:moveTo>
                    <a:pt x="40819" y="81553"/>
                  </a:moveTo>
                  <a:lnTo>
                    <a:pt x="40819" y="191266"/>
                  </a:lnTo>
                  <a:lnTo>
                    <a:pt x="27197" y="191266"/>
                  </a:lnTo>
                  <a:lnTo>
                    <a:pt x="27197" y="81553"/>
                  </a:lnTo>
                  <a:close/>
                  <a:moveTo>
                    <a:pt x="177705" y="81553"/>
                  </a:moveTo>
                  <a:lnTo>
                    <a:pt x="177705" y="191266"/>
                  </a:lnTo>
                  <a:lnTo>
                    <a:pt x="54417" y="191266"/>
                  </a:lnTo>
                  <a:lnTo>
                    <a:pt x="54417" y="81553"/>
                  </a:lnTo>
                  <a:close/>
                  <a:moveTo>
                    <a:pt x="204901" y="81553"/>
                  </a:moveTo>
                  <a:lnTo>
                    <a:pt x="204901" y="191266"/>
                  </a:lnTo>
                  <a:lnTo>
                    <a:pt x="191303" y="191266"/>
                  </a:lnTo>
                  <a:lnTo>
                    <a:pt x="191303" y="81553"/>
                  </a:lnTo>
                  <a:close/>
                  <a:moveTo>
                    <a:pt x="217070" y="204387"/>
                  </a:moveTo>
                  <a:cubicBezTo>
                    <a:pt x="214260" y="212294"/>
                    <a:pt x="206711" y="217985"/>
                    <a:pt x="197852" y="217985"/>
                  </a:cubicBezTo>
                  <a:lnTo>
                    <a:pt x="33818" y="217985"/>
                  </a:lnTo>
                  <a:cubicBezTo>
                    <a:pt x="24935" y="217985"/>
                    <a:pt x="17386" y="212294"/>
                    <a:pt x="14575" y="204387"/>
                  </a:cubicBezTo>
                  <a:close/>
                  <a:moveTo>
                    <a:pt x="116058" y="1"/>
                  </a:moveTo>
                  <a:cubicBezTo>
                    <a:pt x="115150" y="1"/>
                    <a:pt x="114239" y="179"/>
                    <a:pt x="113382" y="537"/>
                  </a:cubicBezTo>
                  <a:lnTo>
                    <a:pt x="17743" y="41307"/>
                  </a:lnTo>
                  <a:cubicBezTo>
                    <a:pt x="15242" y="42378"/>
                    <a:pt x="13599" y="44855"/>
                    <a:pt x="13599" y="47570"/>
                  </a:cubicBezTo>
                  <a:lnTo>
                    <a:pt x="13599" y="191266"/>
                  </a:lnTo>
                  <a:lnTo>
                    <a:pt x="6812" y="191266"/>
                  </a:lnTo>
                  <a:cubicBezTo>
                    <a:pt x="3097" y="191266"/>
                    <a:pt x="25" y="194266"/>
                    <a:pt x="25" y="197981"/>
                  </a:cubicBezTo>
                  <a:cubicBezTo>
                    <a:pt x="1" y="216771"/>
                    <a:pt x="15266" y="232036"/>
                    <a:pt x="34032" y="232036"/>
                  </a:cubicBezTo>
                  <a:lnTo>
                    <a:pt x="198114" y="232036"/>
                  </a:lnTo>
                  <a:cubicBezTo>
                    <a:pt x="216856" y="232036"/>
                    <a:pt x="232121" y="216771"/>
                    <a:pt x="232097" y="197981"/>
                  </a:cubicBezTo>
                  <a:cubicBezTo>
                    <a:pt x="232097" y="194266"/>
                    <a:pt x="229025" y="191266"/>
                    <a:pt x="225286" y="191266"/>
                  </a:cubicBezTo>
                  <a:lnTo>
                    <a:pt x="218499" y="191266"/>
                  </a:lnTo>
                  <a:lnTo>
                    <a:pt x="218499" y="47570"/>
                  </a:lnTo>
                  <a:cubicBezTo>
                    <a:pt x="218499" y="44831"/>
                    <a:pt x="216856" y="42378"/>
                    <a:pt x="214355" y="41307"/>
                  </a:cubicBezTo>
                  <a:lnTo>
                    <a:pt x="118716" y="537"/>
                  </a:lnTo>
                  <a:cubicBezTo>
                    <a:pt x="117871" y="179"/>
                    <a:pt x="116966" y="1"/>
                    <a:pt x="116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2" name="Google Shape;1002;p52"/>
            <p:cNvSpPr/>
            <p:nvPr/>
          </p:nvSpPr>
          <p:spPr>
            <a:xfrm>
              <a:off x="3292415" y="4015340"/>
              <a:ext cx="110107" cy="133572"/>
            </a:xfrm>
            <a:custGeom>
              <a:avLst/>
              <a:gdLst/>
              <a:ahLst/>
              <a:cxnLst/>
              <a:rect l="l" t="t" r="r" b="b"/>
              <a:pathLst>
                <a:path w="67967" h="82452" extrusionOk="0">
                  <a:moveTo>
                    <a:pt x="33941" y="13581"/>
                  </a:moveTo>
                  <a:cubicBezTo>
                    <a:pt x="34206" y="13581"/>
                    <a:pt x="34475" y="13596"/>
                    <a:pt x="34746" y="13628"/>
                  </a:cubicBezTo>
                  <a:cubicBezTo>
                    <a:pt x="38199" y="14009"/>
                    <a:pt x="40771" y="17081"/>
                    <a:pt x="40771" y="20558"/>
                  </a:cubicBezTo>
                  <a:lnTo>
                    <a:pt x="40771" y="27178"/>
                  </a:lnTo>
                  <a:lnTo>
                    <a:pt x="27149" y="27178"/>
                  </a:lnTo>
                  <a:lnTo>
                    <a:pt x="27149" y="20391"/>
                  </a:lnTo>
                  <a:cubicBezTo>
                    <a:pt x="27149" y="16633"/>
                    <a:pt x="30201" y="13581"/>
                    <a:pt x="33941" y="13581"/>
                  </a:cubicBezTo>
                  <a:close/>
                  <a:moveTo>
                    <a:pt x="54369" y="40776"/>
                  </a:moveTo>
                  <a:lnTo>
                    <a:pt x="54369" y="68877"/>
                  </a:lnTo>
                  <a:lnTo>
                    <a:pt x="13575" y="68877"/>
                  </a:lnTo>
                  <a:lnTo>
                    <a:pt x="13575" y="40776"/>
                  </a:lnTo>
                  <a:close/>
                  <a:moveTo>
                    <a:pt x="34001" y="1"/>
                  </a:moveTo>
                  <a:cubicBezTo>
                    <a:pt x="22735" y="1"/>
                    <a:pt x="13575" y="9134"/>
                    <a:pt x="13575" y="20391"/>
                  </a:cubicBezTo>
                  <a:lnTo>
                    <a:pt x="13575" y="27178"/>
                  </a:lnTo>
                  <a:lnTo>
                    <a:pt x="6788" y="27178"/>
                  </a:lnTo>
                  <a:cubicBezTo>
                    <a:pt x="3049" y="27178"/>
                    <a:pt x="1" y="30202"/>
                    <a:pt x="1" y="33965"/>
                  </a:cubicBezTo>
                  <a:lnTo>
                    <a:pt x="1" y="75664"/>
                  </a:lnTo>
                  <a:cubicBezTo>
                    <a:pt x="1" y="79427"/>
                    <a:pt x="3049" y="82451"/>
                    <a:pt x="6788" y="82451"/>
                  </a:cubicBezTo>
                  <a:lnTo>
                    <a:pt x="61180" y="82451"/>
                  </a:lnTo>
                  <a:cubicBezTo>
                    <a:pt x="64943" y="82451"/>
                    <a:pt x="67967" y="79427"/>
                    <a:pt x="67967" y="75664"/>
                  </a:cubicBezTo>
                  <a:lnTo>
                    <a:pt x="67967" y="33965"/>
                  </a:lnTo>
                  <a:cubicBezTo>
                    <a:pt x="67967" y="30250"/>
                    <a:pt x="64895" y="27178"/>
                    <a:pt x="61156" y="27178"/>
                  </a:cubicBezTo>
                  <a:lnTo>
                    <a:pt x="54369" y="27178"/>
                  </a:lnTo>
                  <a:lnTo>
                    <a:pt x="54369" y="20724"/>
                  </a:lnTo>
                  <a:cubicBezTo>
                    <a:pt x="54369" y="10079"/>
                    <a:pt x="45701" y="601"/>
                    <a:pt x="35103" y="30"/>
                  </a:cubicBezTo>
                  <a:cubicBezTo>
                    <a:pt x="34734" y="10"/>
                    <a:pt x="34366" y="1"/>
                    <a:pt x="34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1003" name="Google Shape;1003;p52"/>
          <p:cNvGrpSpPr/>
          <p:nvPr/>
        </p:nvGrpSpPr>
        <p:grpSpPr>
          <a:xfrm>
            <a:off x="715422" y="3861108"/>
            <a:ext cx="377154" cy="375957"/>
            <a:chOff x="715422" y="3861108"/>
            <a:chExt cx="377154" cy="375957"/>
          </a:xfrm>
        </p:grpSpPr>
        <p:sp>
          <p:nvSpPr>
            <p:cNvPr id="1004" name="Google Shape;1004;p52"/>
            <p:cNvSpPr/>
            <p:nvPr/>
          </p:nvSpPr>
          <p:spPr>
            <a:xfrm>
              <a:off x="715422" y="3861108"/>
              <a:ext cx="377154" cy="375957"/>
            </a:xfrm>
            <a:custGeom>
              <a:avLst/>
              <a:gdLst/>
              <a:ahLst/>
              <a:cxnLst/>
              <a:rect l="l" t="t" r="r" b="b"/>
              <a:pathLst>
                <a:path w="232811" h="232072" extrusionOk="0">
                  <a:moveTo>
                    <a:pt x="116382" y="41247"/>
                  </a:moveTo>
                  <a:cubicBezTo>
                    <a:pt x="127646" y="41247"/>
                    <a:pt x="136791" y="50392"/>
                    <a:pt x="136791" y="61656"/>
                  </a:cubicBezTo>
                  <a:cubicBezTo>
                    <a:pt x="136791" y="72897"/>
                    <a:pt x="127646" y="82041"/>
                    <a:pt x="116382" y="82041"/>
                  </a:cubicBezTo>
                  <a:cubicBezTo>
                    <a:pt x="105141" y="82041"/>
                    <a:pt x="95997" y="72897"/>
                    <a:pt x="95997" y="61656"/>
                  </a:cubicBezTo>
                  <a:cubicBezTo>
                    <a:pt x="95997" y="50392"/>
                    <a:pt x="105141" y="41247"/>
                    <a:pt x="116382" y="41247"/>
                  </a:cubicBezTo>
                  <a:close/>
                  <a:moveTo>
                    <a:pt x="116406" y="13599"/>
                  </a:moveTo>
                  <a:cubicBezTo>
                    <a:pt x="152961" y="13599"/>
                    <a:pt x="190016" y="36246"/>
                    <a:pt x="215712" y="61633"/>
                  </a:cubicBezTo>
                  <a:cubicBezTo>
                    <a:pt x="207044" y="70134"/>
                    <a:pt x="186254" y="88590"/>
                    <a:pt x="159534" y="99878"/>
                  </a:cubicBezTo>
                  <a:cubicBezTo>
                    <a:pt x="153842" y="94211"/>
                    <a:pt x="147031" y="89662"/>
                    <a:pt x="139482" y="86566"/>
                  </a:cubicBezTo>
                  <a:cubicBezTo>
                    <a:pt x="146198" y="80351"/>
                    <a:pt x="150389" y="71468"/>
                    <a:pt x="150389" y="61656"/>
                  </a:cubicBezTo>
                  <a:cubicBezTo>
                    <a:pt x="150389" y="42891"/>
                    <a:pt x="135148" y="27649"/>
                    <a:pt x="116406" y="27649"/>
                  </a:cubicBezTo>
                  <a:cubicBezTo>
                    <a:pt x="97640" y="27649"/>
                    <a:pt x="82399" y="42891"/>
                    <a:pt x="82399" y="61656"/>
                  </a:cubicBezTo>
                  <a:cubicBezTo>
                    <a:pt x="82399" y="71516"/>
                    <a:pt x="86590" y="80374"/>
                    <a:pt x="93306" y="86566"/>
                  </a:cubicBezTo>
                  <a:cubicBezTo>
                    <a:pt x="85733" y="89662"/>
                    <a:pt x="78945" y="94211"/>
                    <a:pt x="73254" y="99878"/>
                  </a:cubicBezTo>
                  <a:cubicBezTo>
                    <a:pt x="46582" y="88614"/>
                    <a:pt x="25506" y="70134"/>
                    <a:pt x="16671" y="61633"/>
                  </a:cubicBezTo>
                  <a:cubicBezTo>
                    <a:pt x="29769" y="48820"/>
                    <a:pt x="69991" y="13599"/>
                    <a:pt x="116406" y="13599"/>
                  </a:cubicBezTo>
                  <a:close/>
                  <a:moveTo>
                    <a:pt x="116632" y="95666"/>
                  </a:moveTo>
                  <a:cubicBezTo>
                    <a:pt x="142850" y="95666"/>
                    <a:pt x="164178" y="117019"/>
                    <a:pt x="164178" y="143244"/>
                  </a:cubicBezTo>
                  <a:lnTo>
                    <a:pt x="164178" y="170417"/>
                  </a:lnTo>
                  <a:lnTo>
                    <a:pt x="164201" y="170417"/>
                  </a:lnTo>
                  <a:cubicBezTo>
                    <a:pt x="164201" y="196922"/>
                    <a:pt x="142864" y="218474"/>
                    <a:pt x="116596" y="218474"/>
                  </a:cubicBezTo>
                  <a:cubicBezTo>
                    <a:pt x="90353" y="218474"/>
                    <a:pt x="69015" y="196922"/>
                    <a:pt x="69015" y="170417"/>
                  </a:cubicBezTo>
                  <a:lnTo>
                    <a:pt x="69015" y="143744"/>
                  </a:lnTo>
                  <a:cubicBezTo>
                    <a:pt x="69015" y="117906"/>
                    <a:pt x="89400" y="96402"/>
                    <a:pt x="115215" y="95687"/>
                  </a:cubicBezTo>
                  <a:cubicBezTo>
                    <a:pt x="115689" y="95673"/>
                    <a:pt x="116161" y="95666"/>
                    <a:pt x="116632" y="95666"/>
                  </a:cubicBezTo>
                  <a:close/>
                  <a:moveTo>
                    <a:pt x="116620" y="1"/>
                  </a:moveTo>
                  <a:cubicBezTo>
                    <a:pt x="69658" y="1"/>
                    <a:pt x="23505" y="33484"/>
                    <a:pt x="2310" y="57108"/>
                  </a:cubicBezTo>
                  <a:cubicBezTo>
                    <a:pt x="0" y="59680"/>
                    <a:pt x="0" y="63657"/>
                    <a:pt x="2358" y="66205"/>
                  </a:cubicBezTo>
                  <a:cubicBezTo>
                    <a:pt x="3477" y="67419"/>
                    <a:pt x="28435" y="94568"/>
                    <a:pt x="64704" y="110857"/>
                  </a:cubicBezTo>
                  <a:cubicBezTo>
                    <a:pt x="58846" y="120263"/>
                    <a:pt x="55417" y="131337"/>
                    <a:pt x="55417" y="143221"/>
                  </a:cubicBezTo>
                  <a:lnTo>
                    <a:pt x="55417" y="170417"/>
                  </a:lnTo>
                  <a:cubicBezTo>
                    <a:pt x="55417" y="204423"/>
                    <a:pt x="82875" y="232072"/>
                    <a:pt x="116644" y="232072"/>
                  </a:cubicBezTo>
                  <a:cubicBezTo>
                    <a:pt x="150389" y="232072"/>
                    <a:pt x="177847" y="204423"/>
                    <a:pt x="177847" y="170417"/>
                  </a:cubicBezTo>
                  <a:lnTo>
                    <a:pt x="177847" y="143221"/>
                  </a:lnTo>
                  <a:cubicBezTo>
                    <a:pt x="177847" y="131337"/>
                    <a:pt x="174442" y="120263"/>
                    <a:pt x="168559" y="110857"/>
                  </a:cubicBezTo>
                  <a:cubicBezTo>
                    <a:pt x="204781" y="94544"/>
                    <a:pt x="229405" y="67396"/>
                    <a:pt x="230501" y="66157"/>
                  </a:cubicBezTo>
                  <a:cubicBezTo>
                    <a:pt x="232787" y="63585"/>
                    <a:pt x="232811" y="59680"/>
                    <a:pt x="230525" y="57108"/>
                  </a:cubicBezTo>
                  <a:cubicBezTo>
                    <a:pt x="209544" y="33555"/>
                    <a:pt x="163820" y="1"/>
                    <a:pt x="116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5" name="Google Shape;1005;p52"/>
            <p:cNvSpPr/>
            <p:nvPr/>
          </p:nvSpPr>
          <p:spPr>
            <a:xfrm>
              <a:off x="893004" y="3949995"/>
              <a:ext cx="21992" cy="21992"/>
            </a:xfrm>
            <a:custGeom>
              <a:avLst/>
              <a:gdLst/>
              <a:ahLst/>
              <a:cxnLst/>
              <a:rect l="l" t="t" r="r" b="b"/>
              <a:pathLst>
                <a:path w="13575" h="13575" extrusionOk="0">
                  <a:moveTo>
                    <a:pt x="6788" y="0"/>
                  </a:moveTo>
                  <a:cubicBezTo>
                    <a:pt x="3025" y="0"/>
                    <a:pt x="1" y="3025"/>
                    <a:pt x="1" y="6787"/>
                  </a:cubicBezTo>
                  <a:cubicBezTo>
                    <a:pt x="1" y="10526"/>
                    <a:pt x="3025" y="13574"/>
                    <a:pt x="6788" y="13574"/>
                  </a:cubicBezTo>
                  <a:cubicBezTo>
                    <a:pt x="10527" y="13574"/>
                    <a:pt x="13575" y="10526"/>
                    <a:pt x="13575" y="6787"/>
                  </a:cubicBezTo>
                  <a:cubicBezTo>
                    <a:pt x="13575" y="3025"/>
                    <a:pt x="10527" y="0"/>
                    <a:pt x="6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6" name="Google Shape;1006;p52"/>
            <p:cNvSpPr/>
            <p:nvPr/>
          </p:nvSpPr>
          <p:spPr>
            <a:xfrm>
              <a:off x="849332" y="4038488"/>
              <a:ext cx="110107" cy="132066"/>
            </a:xfrm>
            <a:custGeom>
              <a:avLst/>
              <a:gdLst/>
              <a:ahLst/>
              <a:cxnLst/>
              <a:rect l="l" t="t" r="r" b="b"/>
              <a:pathLst>
                <a:path w="67967" h="81522" extrusionOk="0">
                  <a:moveTo>
                    <a:pt x="33937" y="13580"/>
                  </a:moveTo>
                  <a:cubicBezTo>
                    <a:pt x="34203" y="13580"/>
                    <a:pt x="34473" y="13596"/>
                    <a:pt x="34746" y="13627"/>
                  </a:cubicBezTo>
                  <a:cubicBezTo>
                    <a:pt x="38199" y="14008"/>
                    <a:pt x="40747" y="17080"/>
                    <a:pt x="40747" y="20557"/>
                  </a:cubicBezTo>
                  <a:lnTo>
                    <a:pt x="40747" y="27178"/>
                  </a:lnTo>
                  <a:lnTo>
                    <a:pt x="27149" y="27178"/>
                  </a:lnTo>
                  <a:lnTo>
                    <a:pt x="27149" y="20390"/>
                  </a:lnTo>
                  <a:cubicBezTo>
                    <a:pt x="27149" y="16632"/>
                    <a:pt x="30181" y="13580"/>
                    <a:pt x="33937" y="13580"/>
                  </a:cubicBezTo>
                  <a:close/>
                  <a:moveTo>
                    <a:pt x="54369" y="40776"/>
                  </a:moveTo>
                  <a:lnTo>
                    <a:pt x="54369" y="67995"/>
                  </a:lnTo>
                  <a:lnTo>
                    <a:pt x="13575" y="67995"/>
                  </a:lnTo>
                  <a:lnTo>
                    <a:pt x="13575" y="40776"/>
                  </a:lnTo>
                  <a:close/>
                  <a:moveTo>
                    <a:pt x="34001" y="0"/>
                  </a:moveTo>
                  <a:cubicBezTo>
                    <a:pt x="22735" y="0"/>
                    <a:pt x="13575" y="9134"/>
                    <a:pt x="13575" y="20390"/>
                  </a:cubicBezTo>
                  <a:lnTo>
                    <a:pt x="13575" y="27178"/>
                  </a:lnTo>
                  <a:lnTo>
                    <a:pt x="6788" y="27178"/>
                  </a:lnTo>
                  <a:cubicBezTo>
                    <a:pt x="3049" y="27178"/>
                    <a:pt x="1" y="30202"/>
                    <a:pt x="1" y="33965"/>
                  </a:cubicBezTo>
                  <a:lnTo>
                    <a:pt x="1" y="74735"/>
                  </a:lnTo>
                  <a:cubicBezTo>
                    <a:pt x="1" y="78498"/>
                    <a:pt x="3049" y="81522"/>
                    <a:pt x="6788" y="81522"/>
                  </a:cubicBezTo>
                  <a:lnTo>
                    <a:pt x="61180" y="81522"/>
                  </a:lnTo>
                  <a:cubicBezTo>
                    <a:pt x="64919" y="81522"/>
                    <a:pt x="67967" y="78498"/>
                    <a:pt x="67967" y="74735"/>
                  </a:cubicBezTo>
                  <a:lnTo>
                    <a:pt x="67967" y="33965"/>
                  </a:lnTo>
                  <a:cubicBezTo>
                    <a:pt x="67967" y="30202"/>
                    <a:pt x="64895" y="27178"/>
                    <a:pt x="61156" y="27178"/>
                  </a:cubicBezTo>
                  <a:lnTo>
                    <a:pt x="54369" y="27178"/>
                  </a:lnTo>
                  <a:lnTo>
                    <a:pt x="54369" y="20724"/>
                  </a:lnTo>
                  <a:cubicBezTo>
                    <a:pt x="54369" y="10079"/>
                    <a:pt x="45701" y="601"/>
                    <a:pt x="35103" y="29"/>
                  </a:cubicBezTo>
                  <a:cubicBezTo>
                    <a:pt x="34734" y="10"/>
                    <a:pt x="34366" y="0"/>
                    <a:pt x="34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1007" name="Google Shape;1007;p52"/>
          <p:cNvGrpSpPr/>
          <p:nvPr/>
        </p:nvGrpSpPr>
        <p:grpSpPr>
          <a:xfrm>
            <a:off x="3159470" y="1432660"/>
            <a:ext cx="375958" cy="375262"/>
            <a:chOff x="3159470" y="1432660"/>
            <a:chExt cx="375958" cy="375262"/>
          </a:xfrm>
        </p:grpSpPr>
        <p:sp>
          <p:nvSpPr>
            <p:cNvPr id="1008" name="Google Shape;1008;p52"/>
            <p:cNvSpPr/>
            <p:nvPr/>
          </p:nvSpPr>
          <p:spPr>
            <a:xfrm>
              <a:off x="3303063" y="1477103"/>
              <a:ext cx="21992" cy="21992"/>
            </a:xfrm>
            <a:custGeom>
              <a:avLst/>
              <a:gdLst/>
              <a:ahLst/>
              <a:cxnLst/>
              <a:rect l="l" t="t" r="r" b="b"/>
              <a:pathLst>
                <a:path w="13575" h="13575" extrusionOk="0">
                  <a:moveTo>
                    <a:pt x="6787" y="1"/>
                  </a:moveTo>
                  <a:cubicBezTo>
                    <a:pt x="3025" y="1"/>
                    <a:pt x="0" y="3049"/>
                    <a:pt x="0" y="6788"/>
                  </a:cubicBezTo>
                  <a:cubicBezTo>
                    <a:pt x="0" y="10527"/>
                    <a:pt x="3025" y="13575"/>
                    <a:pt x="6787" y="13575"/>
                  </a:cubicBezTo>
                  <a:cubicBezTo>
                    <a:pt x="10526" y="13575"/>
                    <a:pt x="13575" y="10527"/>
                    <a:pt x="13575" y="6788"/>
                  </a:cubicBezTo>
                  <a:cubicBezTo>
                    <a:pt x="13575" y="3049"/>
                    <a:pt x="10526" y="1"/>
                    <a:pt x="6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9" name="Google Shape;1009;p52"/>
            <p:cNvSpPr/>
            <p:nvPr/>
          </p:nvSpPr>
          <p:spPr>
            <a:xfrm>
              <a:off x="3159470" y="1432660"/>
              <a:ext cx="375958" cy="375262"/>
            </a:xfrm>
            <a:custGeom>
              <a:avLst/>
              <a:gdLst/>
              <a:ahLst/>
              <a:cxnLst/>
              <a:rect l="l" t="t" r="r" b="b"/>
              <a:pathLst>
                <a:path w="232073" h="231643" extrusionOk="0">
                  <a:moveTo>
                    <a:pt x="95616" y="14313"/>
                  </a:moveTo>
                  <a:lnTo>
                    <a:pt x="177204" y="52392"/>
                  </a:lnTo>
                  <a:lnTo>
                    <a:pt x="177204" y="54845"/>
                  </a:lnTo>
                  <a:lnTo>
                    <a:pt x="13575" y="54845"/>
                  </a:lnTo>
                  <a:lnTo>
                    <a:pt x="13575" y="52392"/>
                  </a:lnTo>
                  <a:lnTo>
                    <a:pt x="95616" y="14313"/>
                  </a:lnTo>
                  <a:close/>
                  <a:moveTo>
                    <a:pt x="95657" y="95648"/>
                  </a:moveTo>
                  <a:cubicBezTo>
                    <a:pt x="103166" y="95648"/>
                    <a:pt x="109262" y="101746"/>
                    <a:pt x="109262" y="109237"/>
                  </a:cubicBezTo>
                  <a:lnTo>
                    <a:pt x="109262" y="136433"/>
                  </a:lnTo>
                  <a:lnTo>
                    <a:pt x="82042" y="136433"/>
                  </a:lnTo>
                  <a:lnTo>
                    <a:pt x="82042" y="109523"/>
                  </a:lnTo>
                  <a:cubicBezTo>
                    <a:pt x="82042" y="102378"/>
                    <a:pt x="87471" y="96234"/>
                    <a:pt x="94616" y="95687"/>
                  </a:cubicBezTo>
                  <a:cubicBezTo>
                    <a:pt x="94966" y="95660"/>
                    <a:pt x="95313" y="95648"/>
                    <a:pt x="95657" y="95648"/>
                  </a:cubicBezTo>
                  <a:close/>
                  <a:moveTo>
                    <a:pt x="163606" y="68443"/>
                  </a:moveTo>
                  <a:lnTo>
                    <a:pt x="163606" y="136433"/>
                  </a:lnTo>
                  <a:lnTo>
                    <a:pt x="150008" y="136433"/>
                  </a:lnTo>
                  <a:lnTo>
                    <a:pt x="150008" y="68443"/>
                  </a:lnTo>
                  <a:close/>
                  <a:moveTo>
                    <a:pt x="41224" y="68467"/>
                  </a:moveTo>
                  <a:lnTo>
                    <a:pt x="41224" y="136457"/>
                  </a:lnTo>
                  <a:lnTo>
                    <a:pt x="27626" y="136457"/>
                  </a:lnTo>
                  <a:lnTo>
                    <a:pt x="27626" y="68467"/>
                  </a:lnTo>
                  <a:close/>
                  <a:moveTo>
                    <a:pt x="136410" y="68491"/>
                  </a:moveTo>
                  <a:lnTo>
                    <a:pt x="136410" y="136481"/>
                  </a:lnTo>
                  <a:lnTo>
                    <a:pt x="122836" y="136481"/>
                  </a:lnTo>
                  <a:lnTo>
                    <a:pt x="122836" y="136433"/>
                  </a:lnTo>
                  <a:lnTo>
                    <a:pt x="122836" y="109642"/>
                  </a:lnTo>
                  <a:cubicBezTo>
                    <a:pt x="122836" y="95067"/>
                    <a:pt x="111524" y="82779"/>
                    <a:pt x="96926" y="82089"/>
                  </a:cubicBezTo>
                  <a:cubicBezTo>
                    <a:pt x="96485" y="82068"/>
                    <a:pt x="96045" y="82057"/>
                    <a:pt x="95609" y="82057"/>
                  </a:cubicBezTo>
                  <a:cubicBezTo>
                    <a:pt x="80607" y="82057"/>
                    <a:pt x="68420" y="94242"/>
                    <a:pt x="68420" y="109261"/>
                  </a:cubicBezTo>
                  <a:lnTo>
                    <a:pt x="68420" y="136481"/>
                  </a:lnTo>
                  <a:lnTo>
                    <a:pt x="54798" y="136481"/>
                  </a:lnTo>
                  <a:lnTo>
                    <a:pt x="54798" y="68491"/>
                  </a:lnTo>
                  <a:close/>
                  <a:moveTo>
                    <a:pt x="150699" y="149578"/>
                  </a:moveTo>
                  <a:cubicBezTo>
                    <a:pt x="146698" y="153460"/>
                    <a:pt x="143388" y="158080"/>
                    <a:pt x="140959" y="163176"/>
                  </a:cubicBezTo>
                  <a:lnTo>
                    <a:pt x="13575" y="163176"/>
                  </a:lnTo>
                  <a:lnTo>
                    <a:pt x="13575" y="149578"/>
                  </a:lnTo>
                  <a:close/>
                  <a:moveTo>
                    <a:pt x="183801" y="149817"/>
                  </a:moveTo>
                  <a:cubicBezTo>
                    <a:pt x="202781" y="149817"/>
                    <a:pt x="218237" y="165058"/>
                    <a:pt x="218237" y="183800"/>
                  </a:cubicBezTo>
                  <a:cubicBezTo>
                    <a:pt x="218237" y="202470"/>
                    <a:pt x="202448" y="218235"/>
                    <a:pt x="183801" y="218235"/>
                  </a:cubicBezTo>
                  <a:cubicBezTo>
                    <a:pt x="165035" y="218235"/>
                    <a:pt x="149794" y="202804"/>
                    <a:pt x="149794" y="183800"/>
                  </a:cubicBezTo>
                  <a:cubicBezTo>
                    <a:pt x="149794" y="165058"/>
                    <a:pt x="165035" y="149817"/>
                    <a:pt x="183801" y="149817"/>
                  </a:cubicBezTo>
                  <a:close/>
                  <a:moveTo>
                    <a:pt x="95640" y="0"/>
                  </a:moveTo>
                  <a:cubicBezTo>
                    <a:pt x="94657" y="0"/>
                    <a:pt x="93675" y="215"/>
                    <a:pt x="92758" y="643"/>
                  </a:cubicBezTo>
                  <a:lnTo>
                    <a:pt x="3930" y="41890"/>
                  </a:lnTo>
                  <a:cubicBezTo>
                    <a:pt x="1525" y="43009"/>
                    <a:pt x="1" y="45414"/>
                    <a:pt x="1" y="48058"/>
                  </a:cubicBezTo>
                  <a:lnTo>
                    <a:pt x="1" y="61656"/>
                  </a:lnTo>
                  <a:cubicBezTo>
                    <a:pt x="1" y="65419"/>
                    <a:pt x="3049" y="68443"/>
                    <a:pt x="6788" y="68443"/>
                  </a:cubicBezTo>
                  <a:lnTo>
                    <a:pt x="14051" y="68443"/>
                  </a:lnTo>
                  <a:lnTo>
                    <a:pt x="14051" y="136004"/>
                  </a:lnTo>
                  <a:lnTo>
                    <a:pt x="6788" y="136004"/>
                  </a:lnTo>
                  <a:cubicBezTo>
                    <a:pt x="3049" y="136004"/>
                    <a:pt x="1" y="139029"/>
                    <a:pt x="1" y="142791"/>
                  </a:cubicBezTo>
                  <a:lnTo>
                    <a:pt x="1" y="169987"/>
                  </a:lnTo>
                  <a:cubicBezTo>
                    <a:pt x="1" y="173750"/>
                    <a:pt x="3049" y="176774"/>
                    <a:pt x="6788" y="176774"/>
                  </a:cubicBezTo>
                  <a:lnTo>
                    <a:pt x="136910" y="176774"/>
                  </a:lnTo>
                  <a:cubicBezTo>
                    <a:pt x="136577" y="179013"/>
                    <a:pt x="136434" y="181275"/>
                    <a:pt x="136434" y="183609"/>
                  </a:cubicBezTo>
                  <a:cubicBezTo>
                    <a:pt x="136434" y="210091"/>
                    <a:pt x="157772" y="231643"/>
                    <a:pt x="184039" y="231643"/>
                  </a:cubicBezTo>
                  <a:cubicBezTo>
                    <a:pt x="210283" y="231643"/>
                    <a:pt x="232073" y="209948"/>
                    <a:pt x="232073" y="183609"/>
                  </a:cubicBezTo>
                  <a:cubicBezTo>
                    <a:pt x="232073" y="157342"/>
                    <a:pt x="210521" y="136004"/>
                    <a:pt x="184039" y="136004"/>
                  </a:cubicBezTo>
                  <a:lnTo>
                    <a:pt x="177252" y="136004"/>
                  </a:lnTo>
                  <a:lnTo>
                    <a:pt x="177252" y="68443"/>
                  </a:lnTo>
                  <a:lnTo>
                    <a:pt x="184039" y="68443"/>
                  </a:lnTo>
                  <a:cubicBezTo>
                    <a:pt x="187778" y="68443"/>
                    <a:pt x="190826" y="65419"/>
                    <a:pt x="190826" y="61656"/>
                  </a:cubicBezTo>
                  <a:lnTo>
                    <a:pt x="190826" y="48058"/>
                  </a:lnTo>
                  <a:cubicBezTo>
                    <a:pt x="190826" y="45414"/>
                    <a:pt x="189302" y="43033"/>
                    <a:pt x="186897" y="41890"/>
                  </a:cubicBezTo>
                  <a:lnTo>
                    <a:pt x="98521" y="643"/>
                  </a:lnTo>
                  <a:cubicBezTo>
                    <a:pt x="97604" y="215"/>
                    <a:pt x="96622" y="0"/>
                    <a:pt x="956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0" name="Google Shape;1010;p52"/>
            <p:cNvSpPr/>
            <p:nvPr/>
          </p:nvSpPr>
          <p:spPr>
            <a:xfrm>
              <a:off x="3429566" y="1703823"/>
              <a:ext cx="55323" cy="53222"/>
            </a:xfrm>
            <a:custGeom>
              <a:avLst/>
              <a:gdLst/>
              <a:ahLst/>
              <a:cxnLst/>
              <a:rect l="l" t="t" r="r" b="b"/>
              <a:pathLst>
                <a:path w="34150" h="32853" extrusionOk="0">
                  <a:moveTo>
                    <a:pt x="7466" y="1"/>
                  </a:moveTo>
                  <a:cubicBezTo>
                    <a:pt x="5727" y="1"/>
                    <a:pt x="3989" y="662"/>
                    <a:pt x="2667" y="1983"/>
                  </a:cubicBezTo>
                  <a:cubicBezTo>
                    <a:pt x="0" y="4627"/>
                    <a:pt x="0" y="8961"/>
                    <a:pt x="2667" y="11604"/>
                  </a:cubicBezTo>
                  <a:lnTo>
                    <a:pt x="7478" y="16415"/>
                  </a:lnTo>
                  <a:lnTo>
                    <a:pt x="2667" y="21249"/>
                  </a:lnTo>
                  <a:cubicBezTo>
                    <a:pt x="0" y="23892"/>
                    <a:pt x="0" y="28203"/>
                    <a:pt x="2667" y="30870"/>
                  </a:cubicBezTo>
                  <a:cubicBezTo>
                    <a:pt x="3989" y="32192"/>
                    <a:pt x="5727" y="32853"/>
                    <a:pt x="7466" y="32853"/>
                  </a:cubicBezTo>
                  <a:cubicBezTo>
                    <a:pt x="9204" y="32853"/>
                    <a:pt x="10943" y="32192"/>
                    <a:pt x="12264" y="30870"/>
                  </a:cubicBezTo>
                  <a:lnTo>
                    <a:pt x="17075" y="26036"/>
                  </a:lnTo>
                  <a:lnTo>
                    <a:pt x="21862" y="30870"/>
                  </a:lnTo>
                  <a:cubicBezTo>
                    <a:pt x="23183" y="32192"/>
                    <a:pt x="24922" y="32853"/>
                    <a:pt x="26663" y="32853"/>
                  </a:cubicBezTo>
                  <a:cubicBezTo>
                    <a:pt x="28405" y="32853"/>
                    <a:pt x="30149" y="32192"/>
                    <a:pt x="31483" y="30870"/>
                  </a:cubicBezTo>
                  <a:cubicBezTo>
                    <a:pt x="34126" y="28203"/>
                    <a:pt x="34126" y="23892"/>
                    <a:pt x="31483" y="21249"/>
                  </a:cubicBezTo>
                  <a:lnTo>
                    <a:pt x="26672" y="16415"/>
                  </a:lnTo>
                  <a:lnTo>
                    <a:pt x="31507" y="11604"/>
                  </a:lnTo>
                  <a:cubicBezTo>
                    <a:pt x="34150" y="8937"/>
                    <a:pt x="34150" y="4674"/>
                    <a:pt x="31507" y="1983"/>
                  </a:cubicBezTo>
                  <a:cubicBezTo>
                    <a:pt x="30185" y="662"/>
                    <a:pt x="28440" y="1"/>
                    <a:pt x="26696" y="1"/>
                  </a:cubicBezTo>
                  <a:cubicBezTo>
                    <a:pt x="24952" y="1"/>
                    <a:pt x="23207" y="662"/>
                    <a:pt x="21886" y="1983"/>
                  </a:cubicBezTo>
                  <a:lnTo>
                    <a:pt x="17075" y="6794"/>
                  </a:lnTo>
                  <a:lnTo>
                    <a:pt x="12264" y="1983"/>
                  </a:lnTo>
                  <a:cubicBezTo>
                    <a:pt x="10943" y="662"/>
                    <a:pt x="9204" y="1"/>
                    <a:pt x="7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1011" name="Google Shape;1011;p52"/>
          <p:cNvGrpSpPr/>
          <p:nvPr/>
        </p:nvGrpSpPr>
        <p:grpSpPr>
          <a:xfrm>
            <a:off x="2344286" y="1432313"/>
            <a:ext cx="377270" cy="375801"/>
            <a:chOff x="2344286" y="1432313"/>
            <a:chExt cx="377270" cy="375801"/>
          </a:xfrm>
        </p:grpSpPr>
        <p:sp>
          <p:nvSpPr>
            <p:cNvPr id="1012" name="Google Shape;1012;p52"/>
            <p:cNvSpPr/>
            <p:nvPr/>
          </p:nvSpPr>
          <p:spPr>
            <a:xfrm>
              <a:off x="2344286" y="1432313"/>
              <a:ext cx="377270" cy="375801"/>
            </a:xfrm>
            <a:custGeom>
              <a:avLst/>
              <a:gdLst/>
              <a:ahLst/>
              <a:cxnLst/>
              <a:rect l="l" t="t" r="r" b="b"/>
              <a:pathLst>
                <a:path w="232883" h="231976" extrusionOk="0">
                  <a:moveTo>
                    <a:pt x="218880" y="13598"/>
                  </a:moveTo>
                  <a:lnTo>
                    <a:pt x="218880" y="27196"/>
                  </a:lnTo>
                  <a:lnTo>
                    <a:pt x="205282" y="27196"/>
                  </a:lnTo>
                  <a:lnTo>
                    <a:pt x="205282" y="13598"/>
                  </a:lnTo>
                  <a:close/>
                  <a:moveTo>
                    <a:pt x="218927" y="40770"/>
                  </a:moveTo>
                  <a:lnTo>
                    <a:pt x="218927" y="95615"/>
                  </a:lnTo>
                  <a:lnTo>
                    <a:pt x="205305" y="95615"/>
                  </a:lnTo>
                  <a:lnTo>
                    <a:pt x="205305" y="40770"/>
                  </a:lnTo>
                  <a:close/>
                  <a:moveTo>
                    <a:pt x="191707" y="136409"/>
                  </a:moveTo>
                  <a:lnTo>
                    <a:pt x="191707" y="164081"/>
                  </a:lnTo>
                  <a:lnTo>
                    <a:pt x="164059" y="164081"/>
                  </a:lnTo>
                  <a:lnTo>
                    <a:pt x="164059" y="136409"/>
                  </a:lnTo>
                  <a:close/>
                  <a:moveTo>
                    <a:pt x="164059" y="85970"/>
                  </a:moveTo>
                  <a:lnTo>
                    <a:pt x="164059" y="102402"/>
                  </a:lnTo>
                  <a:cubicBezTo>
                    <a:pt x="164059" y="106141"/>
                    <a:pt x="167083" y="109189"/>
                    <a:pt x="170846" y="109189"/>
                  </a:cubicBezTo>
                  <a:lnTo>
                    <a:pt x="218880" y="109189"/>
                  </a:lnTo>
                  <a:lnTo>
                    <a:pt x="218880" y="164081"/>
                  </a:lnTo>
                  <a:lnTo>
                    <a:pt x="205282" y="164081"/>
                  </a:lnTo>
                  <a:lnTo>
                    <a:pt x="205282" y="129646"/>
                  </a:lnTo>
                  <a:cubicBezTo>
                    <a:pt x="205282" y="125883"/>
                    <a:pt x="202257" y="122858"/>
                    <a:pt x="198494" y="122858"/>
                  </a:cubicBezTo>
                  <a:lnTo>
                    <a:pt x="157248" y="122858"/>
                  </a:lnTo>
                  <a:cubicBezTo>
                    <a:pt x="153485" y="122858"/>
                    <a:pt x="150461" y="125883"/>
                    <a:pt x="150461" y="129646"/>
                  </a:cubicBezTo>
                  <a:lnTo>
                    <a:pt x="150461" y="164081"/>
                  </a:lnTo>
                  <a:lnTo>
                    <a:pt x="14027" y="164081"/>
                  </a:lnTo>
                  <a:lnTo>
                    <a:pt x="14027" y="106641"/>
                  </a:lnTo>
                  <a:lnTo>
                    <a:pt x="55298" y="86208"/>
                  </a:lnTo>
                  <a:lnTo>
                    <a:pt x="55298" y="102068"/>
                  </a:lnTo>
                  <a:cubicBezTo>
                    <a:pt x="55298" y="103736"/>
                    <a:pt x="55822" y="105355"/>
                    <a:pt x="56894" y="106593"/>
                  </a:cubicBezTo>
                  <a:cubicBezTo>
                    <a:pt x="58268" y="108169"/>
                    <a:pt x="60174" y="108973"/>
                    <a:pt x="62085" y="108973"/>
                  </a:cubicBezTo>
                  <a:cubicBezTo>
                    <a:pt x="63120" y="108973"/>
                    <a:pt x="64156" y="108737"/>
                    <a:pt x="65110" y="108260"/>
                  </a:cubicBezTo>
                  <a:lnTo>
                    <a:pt x="109666" y="85994"/>
                  </a:lnTo>
                  <a:lnTo>
                    <a:pt x="109666" y="102045"/>
                  </a:lnTo>
                  <a:cubicBezTo>
                    <a:pt x="109666" y="103712"/>
                    <a:pt x="110214" y="105307"/>
                    <a:pt x="111286" y="106569"/>
                  </a:cubicBezTo>
                  <a:cubicBezTo>
                    <a:pt x="112645" y="108145"/>
                    <a:pt x="114556" y="108949"/>
                    <a:pt x="116471" y="108949"/>
                  </a:cubicBezTo>
                  <a:cubicBezTo>
                    <a:pt x="117509" y="108949"/>
                    <a:pt x="118548" y="108713"/>
                    <a:pt x="119502" y="108236"/>
                  </a:cubicBezTo>
                  <a:lnTo>
                    <a:pt x="164059" y="85970"/>
                  </a:lnTo>
                  <a:close/>
                  <a:moveTo>
                    <a:pt x="136863" y="204851"/>
                  </a:moveTo>
                  <a:lnTo>
                    <a:pt x="136863" y="218449"/>
                  </a:lnTo>
                  <a:lnTo>
                    <a:pt x="96068" y="218449"/>
                  </a:lnTo>
                  <a:lnTo>
                    <a:pt x="96068" y="204851"/>
                  </a:lnTo>
                  <a:close/>
                  <a:moveTo>
                    <a:pt x="198494" y="0"/>
                  </a:moveTo>
                  <a:cubicBezTo>
                    <a:pt x="194756" y="0"/>
                    <a:pt x="191707" y="3025"/>
                    <a:pt x="191707" y="6787"/>
                  </a:cubicBezTo>
                  <a:lnTo>
                    <a:pt x="191707" y="95615"/>
                  </a:lnTo>
                  <a:lnTo>
                    <a:pt x="177657" y="95615"/>
                  </a:lnTo>
                  <a:lnTo>
                    <a:pt x="177657" y="75349"/>
                  </a:lnTo>
                  <a:cubicBezTo>
                    <a:pt x="177657" y="73706"/>
                    <a:pt x="177133" y="72062"/>
                    <a:pt x="176061" y="70824"/>
                  </a:cubicBezTo>
                  <a:cubicBezTo>
                    <a:pt x="174679" y="69225"/>
                    <a:pt x="172750" y="68415"/>
                    <a:pt x="170816" y="68415"/>
                  </a:cubicBezTo>
                  <a:cubicBezTo>
                    <a:pt x="169784" y="68415"/>
                    <a:pt x="168750" y="68645"/>
                    <a:pt x="167798" y="69109"/>
                  </a:cubicBezTo>
                  <a:lnTo>
                    <a:pt x="123241" y="91376"/>
                  </a:lnTo>
                  <a:lnTo>
                    <a:pt x="123241" y="75111"/>
                  </a:lnTo>
                  <a:cubicBezTo>
                    <a:pt x="123241" y="73467"/>
                    <a:pt x="122717" y="71824"/>
                    <a:pt x="121645" y="70586"/>
                  </a:cubicBezTo>
                  <a:cubicBezTo>
                    <a:pt x="120274" y="68999"/>
                    <a:pt x="118365" y="68190"/>
                    <a:pt x="116459" y="68190"/>
                  </a:cubicBezTo>
                  <a:cubicBezTo>
                    <a:pt x="115419" y="68190"/>
                    <a:pt x="114380" y="68431"/>
                    <a:pt x="113429" y="68919"/>
                  </a:cubicBezTo>
                  <a:lnTo>
                    <a:pt x="68848" y="91185"/>
                  </a:lnTo>
                  <a:lnTo>
                    <a:pt x="68848" y="75349"/>
                  </a:lnTo>
                  <a:cubicBezTo>
                    <a:pt x="68848" y="73706"/>
                    <a:pt x="68325" y="72062"/>
                    <a:pt x="67253" y="70824"/>
                  </a:cubicBezTo>
                  <a:cubicBezTo>
                    <a:pt x="65870" y="69224"/>
                    <a:pt x="63961" y="68404"/>
                    <a:pt x="62040" y="68404"/>
                  </a:cubicBezTo>
                  <a:cubicBezTo>
                    <a:pt x="61016" y="68404"/>
                    <a:pt x="59989" y="68637"/>
                    <a:pt x="59037" y="69109"/>
                  </a:cubicBezTo>
                  <a:lnTo>
                    <a:pt x="4192" y="96329"/>
                  </a:lnTo>
                  <a:cubicBezTo>
                    <a:pt x="1882" y="97496"/>
                    <a:pt x="429" y="99830"/>
                    <a:pt x="429" y="102426"/>
                  </a:cubicBezTo>
                  <a:lnTo>
                    <a:pt x="429" y="170868"/>
                  </a:lnTo>
                  <a:cubicBezTo>
                    <a:pt x="429" y="174607"/>
                    <a:pt x="3454" y="177655"/>
                    <a:pt x="7217" y="177655"/>
                  </a:cubicBezTo>
                  <a:lnTo>
                    <a:pt x="109643" y="177655"/>
                  </a:lnTo>
                  <a:lnTo>
                    <a:pt x="109643" y="191253"/>
                  </a:lnTo>
                  <a:lnTo>
                    <a:pt x="89257" y="191253"/>
                  </a:lnTo>
                  <a:cubicBezTo>
                    <a:pt x="85495" y="191253"/>
                    <a:pt x="82470" y="194302"/>
                    <a:pt x="82470" y="198040"/>
                  </a:cubicBezTo>
                  <a:lnTo>
                    <a:pt x="82470" y="204827"/>
                  </a:lnTo>
                  <a:lnTo>
                    <a:pt x="7383" y="204827"/>
                  </a:lnTo>
                  <a:cubicBezTo>
                    <a:pt x="3906" y="204827"/>
                    <a:pt x="834" y="207399"/>
                    <a:pt x="453" y="210852"/>
                  </a:cubicBezTo>
                  <a:cubicBezTo>
                    <a:pt x="1" y="214949"/>
                    <a:pt x="3192" y="218402"/>
                    <a:pt x="7217" y="218402"/>
                  </a:cubicBezTo>
                  <a:lnTo>
                    <a:pt x="82470" y="218402"/>
                  </a:lnTo>
                  <a:lnTo>
                    <a:pt x="82470" y="225189"/>
                  </a:lnTo>
                  <a:cubicBezTo>
                    <a:pt x="82470" y="228951"/>
                    <a:pt x="85495" y="231976"/>
                    <a:pt x="89257" y="231976"/>
                  </a:cubicBezTo>
                  <a:lnTo>
                    <a:pt x="143650" y="231976"/>
                  </a:lnTo>
                  <a:cubicBezTo>
                    <a:pt x="147389" y="231976"/>
                    <a:pt x="150437" y="228951"/>
                    <a:pt x="150437" y="225189"/>
                  </a:cubicBezTo>
                  <a:lnTo>
                    <a:pt x="150437" y="218402"/>
                  </a:lnTo>
                  <a:lnTo>
                    <a:pt x="225500" y="218402"/>
                  </a:lnTo>
                  <a:cubicBezTo>
                    <a:pt x="228977" y="218402"/>
                    <a:pt x="232049" y="215854"/>
                    <a:pt x="232430" y="212400"/>
                  </a:cubicBezTo>
                  <a:cubicBezTo>
                    <a:pt x="232883" y="208281"/>
                    <a:pt x="229691" y="204827"/>
                    <a:pt x="225691" y="204827"/>
                  </a:cubicBezTo>
                  <a:lnTo>
                    <a:pt x="150437" y="204827"/>
                  </a:lnTo>
                  <a:lnTo>
                    <a:pt x="150437" y="198040"/>
                  </a:lnTo>
                  <a:cubicBezTo>
                    <a:pt x="150437" y="194302"/>
                    <a:pt x="147389" y="191253"/>
                    <a:pt x="143650" y="191253"/>
                  </a:cubicBezTo>
                  <a:lnTo>
                    <a:pt x="123241" y="191253"/>
                  </a:lnTo>
                  <a:lnTo>
                    <a:pt x="123241" y="177655"/>
                  </a:lnTo>
                  <a:lnTo>
                    <a:pt x="225691" y="177655"/>
                  </a:lnTo>
                  <a:cubicBezTo>
                    <a:pt x="229430" y="177655"/>
                    <a:pt x="232478" y="174607"/>
                    <a:pt x="232478" y="170868"/>
                  </a:cubicBezTo>
                  <a:lnTo>
                    <a:pt x="232478" y="6787"/>
                  </a:lnTo>
                  <a:cubicBezTo>
                    <a:pt x="232502" y="3025"/>
                    <a:pt x="229453" y="0"/>
                    <a:pt x="225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3" name="Google Shape;1013;p52"/>
            <p:cNvSpPr/>
            <p:nvPr/>
          </p:nvSpPr>
          <p:spPr>
            <a:xfrm>
              <a:off x="2388691" y="1631265"/>
              <a:ext cx="45447" cy="21991"/>
            </a:xfrm>
            <a:custGeom>
              <a:avLst/>
              <a:gdLst/>
              <a:ahLst/>
              <a:cxnLst/>
              <a:rect l="l" t="t" r="r" b="b"/>
              <a:pathLst>
                <a:path w="28054" h="13575" extrusionOk="0">
                  <a:moveTo>
                    <a:pt x="7383" y="1"/>
                  </a:moveTo>
                  <a:cubicBezTo>
                    <a:pt x="3906" y="1"/>
                    <a:pt x="834" y="2573"/>
                    <a:pt x="453" y="6026"/>
                  </a:cubicBezTo>
                  <a:cubicBezTo>
                    <a:pt x="0" y="10122"/>
                    <a:pt x="3191" y="13575"/>
                    <a:pt x="7216" y="13575"/>
                  </a:cubicBezTo>
                  <a:lnTo>
                    <a:pt x="20647" y="13575"/>
                  </a:lnTo>
                  <a:cubicBezTo>
                    <a:pt x="24124" y="13575"/>
                    <a:pt x="27196" y="11027"/>
                    <a:pt x="27577" y="7574"/>
                  </a:cubicBezTo>
                  <a:cubicBezTo>
                    <a:pt x="28054" y="3478"/>
                    <a:pt x="24839" y="1"/>
                    <a:pt x="20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4" name="Google Shape;1014;p52"/>
            <p:cNvSpPr/>
            <p:nvPr/>
          </p:nvSpPr>
          <p:spPr>
            <a:xfrm>
              <a:off x="2520903" y="1631265"/>
              <a:ext cx="45371" cy="21991"/>
            </a:xfrm>
            <a:custGeom>
              <a:avLst/>
              <a:gdLst/>
              <a:ahLst/>
              <a:cxnLst/>
              <a:rect l="l" t="t" r="r" b="b"/>
              <a:pathLst>
                <a:path w="28007" h="13575" extrusionOk="0">
                  <a:moveTo>
                    <a:pt x="7383" y="1"/>
                  </a:moveTo>
                  <a:cubicBezTo>
                    <a:pt x="3882" y="1"/>
                    <a:pt x="834" y="2573"/>
                    <a:pt x="429" y="6026"/>
                  </a:cubicBezTo>
                  <a:cubicBezTo>
                    <a:pt x="0" y="10122"/>
                    <a:pt x="3168" y="13575"/>
                    <a:pt x="7192" y="13575"/>
                  </a:cubicBezTo>
                  <a:lnTo>
                    <a:pt x="20624" y="13575"/>
                  </a:lnTo>
                  <a:cubicBezTo>
                    <a:pt x="24101" y="13575"/>
                    <a:pt x="27173" y="11027"/>
                    <a:pt x="27554" y="7574"/>
                  </a:cubicBezTo>
                  <a:cubicBezTo>
                    <a:pt x="28006" y="3478"/>
                    <a:pt x="24815" y="1"/>
                    <a:pt x="20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5" name="Google Shape;1015;p52"/>
            <p:cNvSpPr/>
            <p:nvPr/>
          </p:nvSpPr>
          <p:spPr>
            <a:xfrm>
              <a:off x="2454817" y="1631265"/>
              <a:ext cx="45370" cy="21991"/>
            </a:xfrm>
            <a:custGeom>
              <a:avLst/>
              <a:gdLst/>
              <a:ahLst/>
              <a:cxnLst/>
              <a:rect l="l" t="t" r="r" b="b"/>
              <a:pathLst>
                <a:path w="28006" h="13575" extrusionOk="0">
                  <a:moveTo>
                    <a:pt x="7383" y="1"/>
                  </a:moveTo>
                  <a:cubicBezTo>
                    <a:pt x="3906" y="1"/>
                    <a:pt x="834" y="2573"/>
                    <a:pt x="453" y="6026"/>
                  </a:cubicBezTo>
                  <a:cubicBezTo>
                    <a:pt x="0" y="10122"/>
                    <a:pt x="3191" y="13575"/>
                    <a:pt x="7216" y="13575"/>
                  </a:cubicBezTo>
                  <a:lnTo>
                    <a:pt x="20624" y="13575"/>
                  </a:lnTo>
                  <a:cubicBezTo>
                    <a:pt x="24124" y="13575"/>
                    <a:pt x="27173" y="11027"/>
                    <a:pt x="27577" y="7574"/>
                  </a:cubicBezTo>
                  <a:cubicBezTo>
                    <a:pt x="28006" y="3478"/>
                    <a:pt x="24839" y="1"/>
                    <a:pt x="20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1016" name="Google Shape;1016;p52"/>
          <p:cNvGrpSpPr/>
          <p:nvPr/>
        </p:nvGrpSpPr>
        <p:grpSpPr>
          <a:xfrm>
            <a:off x="4788449" y="2034728"/>
            <a:ext cx="375958" cy="375957"/>
            <a:chOff x="4788449" y="2034728"/>
            <a:chExt cx="375958" cy="375957"/>
          </a:xfrm>
        </p:grpSpPr>
        <p:sp>
          <p:nvSpPr>
            <p:cNvPr id="1017" name="Google Shape;1017;p52"/>
            <p:cNvSpPr/>
            <p:nvPr/>
          </p:nvSpPr>
          <p:spPr>
            <a:xfrm>
              <a:off x="4864876" y="2079837"/>
              <a:ext cx="91705" cy="154145"/>
            </a:xfrm>
            <a:custGeom>
              <a:avLst/>
              <a:gdLst/>
              <a:ahLst/>
              <a:cxnLst/>
              <a:rect l="l" t="t" r="r" b="b"/>
              <a:pathLst>
                <a:path w="56608" h="95151" extrusionOk="0">
                  <a:moveTo>
                    <a:pt x="28317" y="1"/>
                  </a:moveTo>
                  <a:cubicBezTo>
                    <a:pt x="24558" y="1"/>
                    <a:pt x="21505" y="3047"/>
                    <a:pt x="21505" y="6805"/>
                  </a:cubicBezTo>
                  <a:lnTo>
                    <a:pt x="21505" y="13378"/>
                  </a:lnTo>
                  <a:cubicBezTo>
                    <a:pt x="10240" y="13378"/>
                    <a:pt x="1096" y="22523"/>
                    <a:pt x="1096" y="33763"/>
                  </a:cubicBezTo>
                  <a:lnTo>
                    <a:pt x="1096" y="47575"/>
                  </a:lnTo>
                  <a:cubicBezTo>
                    <a:pt x="1096" y="51338"/>
                    <a:pt x="4144" y="54363"/>
                    <a:pt x="7883" y="54363"/>
                  </a:cubicBezTo>
                  <a:lnTo>
                    <a:pt x="41890" y="54363"/>
                  </a:lnTo>
                  <a:lnTo>
                    <a:pt x="41890" y="61150"/>
                  </a:lnTo>
                  <a:cubicBezTo>
                    <a:pt x="41890" y="64912"/>
                    <a:pt x="38841" y="67937"/>
                    <a:pt x="35103" y="67937"/>
                  </a:cubicBezTo>
                  <a:lnTo>
                    <a:pt x="7906" y="67937"/>
                  </a:lnTo>
                  <a:cubicBezTo>
                    <a:pt x="4977" y="67937"/>
                    <a:pt x="2310" y="69794"/>
                    <a:pt x="1429" y="72581"/>
                  </a:cubicBezTo>
                  <a:cubicBezTo>
                    <a:pt x="0" y="77248"/>
                    <a:pt x="3453" y="81535"/>
                    <a:pt x="7906" y="81535"/>
                  </a:cubicBezTo>
                  <a:lnTo>
                    <a:pt x="21505" y="81535"/>
                  </a:lnTo>
                  <a:lnTo>
                    <a:pt x="21505" y="88369"/>
                  </a:lnTo>
                  <a:cubicBezTo>
                    <a:pt x="21505" y="91275"/>
                    <a:pt x="23338" y="93966"/>
                    <a:pt x="26148" y="94823"/>
                  </a:cubicBezTo>
                  <a:cubicBezTo>
                    <a:pt x="26877" y="95046"/>
                    <a:pt x="27596" y="95150"/>
                    <a:pt x="28291" y="95150"/>
                  </a:cubicBezTo>
                  <a:cubicBezTo>
                    <a:pt x="32050" y="95150"/>
                    <a:pt x="35103" y="92108"/>
                    <a:pt x="35103" y="88369"/>
                  </a:cubicBezTo>
                  <a:lnTo>
                    <a:pt x="35103" y="81344"/>
                  </a:lnTo>
                  <a:cubicBezTo>
                    <a:pt x="46367" y="81344"/>
                    <a:pt x="55488" y="72199"/>
                    <a:pt x="55488" y="60935"/>
                  </a:cubicBezTo>
                  <a:lnTo>
                    <a:pt x="55488" y="47575"/>
                  </a:lnTo>
                  <a:cubicBezTo>
                    <a:pt x="55488" y="43837"/>
                    <a:pt x="52463" y="40788"/>
                    <a:pt x="48701" y="40788"/>
                  </a:cubicBezTo>
                  <a:lnTo>
                    <a:pt x="14694" y="40788"/>
                  </a:lnTo>
                  <a:lnTo>
                    <a:pt x="14694" y="34001"/>
                  </a:lnTo>
                  <a:cubicBezTo>
                    <a:pt x="14694" y="30262"/>
                    <a:pt x="17718" y="27214"/>
                    <a:pt x="21505" y="27214"/>
                  </a:cubicBezTo>
                  <a:lnTo>
                    <a:pt x="48701" y="27214"/>
                  </a:lnTo>
                  <a:cubicBezTo>
                    <a:pt x="51630" y="27214"/>
                    <a:pt x="54297" y="25380"/>
                    <a:pt x="55178" y="22570"/>
                  </a:cubicBezTo>
                  <a:cubicBezTo>
                    <a:pt x="56607" y="17903"/>
                    <a:pt x="53154" y="13616"/>
                    <a:pt x="48701" y="13616"/>
                  </a:cubicBezTo>
                  <a:lnTo>
                    <a:pt x="35103" y="13616"/>
                  </a:lnTo>
                  <a:lnTo>
                    <a:pt x="35103" y="6805"/>
                  </a:lnTo>
                  <a:cubicBezTo>
                    <a:pt x="35103" y="3876"/>
                    <a:pt x="33245" y="1209"/>
                    <a:pt x="30459" y="328"/>
                  </a:cubicBezTo>
                  <a:cubicBezTo>
                    <a:pt x="29731" y="105"/>
                    <a:pt x="29012" y="1"/>
                    <a:pt x="28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8" name="Google Shape;1018;p52"/>
            <p:cNvSpPr/>
            <p:nvPr/>
          </p:nvSpPr>
          <p:spPr>
            <a:xfrm>
              <a:off x="4788449" y="2034728"/>
              <a:ext cx="375958" cy="375957"/>
            </a:xfrm>
            <a:custGeom>
              <a:avLst/>
              <a:gdLst/>
              <a:ahLst/>
              <a:cxnLst/>
              <a:rect l="l" t="t" r="r" b="b"/>
              <a:pathLst>
                <a:path w="232073" h="232072" extrusionOk="0">
                  <a:moveTo>
                    <a:pt x="75231" y="13575"/>
                  </a:moveTo>
                  <a:cubicBezTo>
                    <a:pt x="108952" y="13575"/>
                    <a:pt x="136434" y="41223"/>
                    <a:pt x="136434" y="75206"/>
                  </a:cubicBezTo>
                  <a:cubicBezTo>
                    <a:pt x="136434" y="78516"/>
                    <a:pt x="136148" y="81827"/>
                    <a:pt x="135624" y="85065"/>
                  </a:cubicBezTo>
                  <a:cubicBezTo>
                    <a:pt x="111405" y="92233"/>
                    <a:pt x="92258" y="111380"/>
                    <a:pt x="85090" y="135623"/>
                  </a:cubicBezTo>
                  <a:cubicBezTo>
                    <a:pt x="81875" y="136147"/>
                    <a:pt x="78565" y="136409"/>
                    <a:pt x="75231" y="136409"/>
                  </a:cubicBezTo>
                  <a:cubicBezTo>
                    <a:pt x="41223" y="136409"/>
                    <a:pt x="13575" y="108975"/>
                    <a:pt x="13575" y="75206"/>
                  </a:cubicBezTo>
                  <a:cubicBezTo>
                    <a:pt x="13575" y="41223"/>
                    <a:pt x="41223" y="13575"/>
                    <a:pt x="75231" y="13575"/>
                  </a:cubicBezTo>
                  <a:close/>
                  <a:moveTo>
                    <a:pt x="156819" y="95615"/>
                  </a:moveTo>
                  <a:cubicBezTo>
                    <a:pt x="190826" y="95615"/>
                    <a:pt x="218475" y="123049"/>
                    <a:pt x="218475" y="156818"/>
                  </a:cubicBezTo>
                  <a:cubicBezTo>
                    <a:pt x="218475" y="190801"/>
                    <a:pt x="190826" y="218449"/>
                    <a:pt x="156819" y="218449"/>
                  </a:cubicBezTo>
                  <a:cubicBezTo>
                    <a:pt x="123098" y="218449"/>
                    <a:pt x="95616" y="190801"/>
                    <a:pt x="95616" y="156818"/>
                  </a:cubicBezTo>
                  <a:cubicBezTo>
                    <a:pt x="95616" y="123073"/>
                    <a:pt x="123050" y="95615"/>
                    <a:pt x="156819" y="95615"/>
                  </a:cubicBezTo>
                  <a:close/>
                  <a:moveTo>
                    <a:pt x="75254" y="0"/>
                  </a:moveTo>
                  <a:cubicBezTo>
                    <a:pt x="33912" y="0"/>
                    <a:pt x="1" y="33912"/>
                    <a:pt x="1" y="75254"/>
                  </a:cubicBezTo>
                  <a:cubicBezTo>
                    <a:pt x="1" y="116476"/>
                    <a:pt x="33770" y="150031"/>
                    <a:pt x="75254" y="150031"/>
                  </a:cubicBezTo>
                  <a:cubicBezTo>
                    <a:pt x="77636" y="150031"/>
                    <a:pt x="80017" y="149912"/>
                    <a:pt x="82399" y="149674"/>
                  </a:cubicBezTo>
                  <a:lnTo>
                    <a:pt x="82399" y="149674"/>
                  </a:lnTo>
                  <a:cubicBezTo>
                    <a:pt x="82161" y="152031"/>
                    <a:pt x="82041" y="154413"/>
                    <a:pt x="82041" y="156818"/>
                  </a:cubicBezTo>
                  <a:cubicBezTo>
                    <a:pt x="82041" y="198303"/>
                    <a:pt x="115596" y="232071"/>
                    <a:pt x="156819" y="232071"/>
                  </a:cubicBezTo>
                  <a:cubicBezTo>
                    <a:pt x="198161" y="232071"/>
                    <a:pt x="232073" y="198160"/>
                    <a:pt x="232073" y="156818"/>
                  </a:cubicBezTo>
                  <a:cubicBezTo>
                    <a:pt x="232073" y="115571"/>
                    <a:pt x="198328" y="82041"/>
                    <a:pt x="156819" y="82041"/>
                  </a:cubicBezTo>
                  <a:cubicBezTo>
                    <a:pt x="154414" y="82041"/>
                    <a:pt x="152032" y="82160"/>
                    <a:pt x="149675" y="82398"/>
                  </a:cubicBezTo>
                  <a:cubicBezTo>
                    <a:pt x="149913" y="80017"/>
                    <a:pt x="150032" y="77635"/>
                    <a:pt x="150032" y="75254"/>
                  </a:cubicBezTo>
                  <a:cubicBezTo>
                    <a:pt x="150032" y="33745"/>
                    <a:pt x="116477" y="0"/>
                    <a:pt x="75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9" name="Google Shape;1019;p52"/>
            <p:cNvSpPr/>
            <p:nvPr/>
          </p:nvSpPr>
          <p:spPr>
            <a:xfrm>
              <a:off x="4987134" y="2212008"/>
              <a:ext cx="110840" cy="154072"/>
            </a:xfrm>
            <a:custGeom>
              <a:avLst/>
              <a:gdLst/>
              <a:ahLst/>
              <a:cxnLst/>
              <a:rect l="l" t="t" r="r" b="b"/>
              <a:pathLst>
                <a:path w="68420" h="95106" extrusionOk="0">
                  <a:moveTo>
                    <a:pt x="48010" y="27239"/>
                  </a:moveTo>
                  <a:cubicBezTo>
                    <a:pt x="52035" y="27239"/>
                    <a:pt x="55250" y="30716"/>
                    <a:pt x="54773" y="34812"/>
                  </a:cubicBezTo>
                  <a:cubicBezTo>
                    <a:pt x="54392" y="38265"/>
                    <a:pt x="51320" y="40837"/>
                    <a:pt x="47843" y="40837"/>
                  </a:cubicBezTo>
                  <a:lnTo>
                    <a:pt x="27625" y="40837"/>
                  </a:lnTo>
                  <a:lnTo>
                    <a:pt x="27625" y="27239"/>
                  </a:lnTo>
                  <a:close/>
                  <a:moveTo>
                    <a:pt x="47986" y="54411"/>
                  </a:moveTo>
                  <a:cubicBezTo>
                    <a:pt x="52011" y="54411"/>
                    <a:pt x="55226" y="57888"/>
                    <a:pt x="54750" y="61984"/>
                  </a:cubicBezTo>
                  <a:cubicBezTo>
                    <a:pt x="54369" y="65485"/>
                    <a:pt x="51320" y="68009"/>
                    <a:pt x="47820" y="68009"/>
                  </a:cubicBezTo>
                  <a:lnTo>
                    <a:pt x="27601" y="68009"/>
                  </a:lnTo>
                  <a:lnTo>
                    <a:pt x="27601" y="54411"/>
                  </a:lnTo>
                  <a:close/>
                  <a:moveTo>
                    <a:pt x="20826" y="0"/>
                  </a:moveTo>
                  <a:cubicBezTo>
                    <a:pt x="17078" y="0"/>
                    <a:pt x="14051" y="3038"/>
                    <a:pt x="14051" y="6806"/>
                  </a:cubicBezTo>
                  <a:lnTo>
                    <a:pt x="14051" y="13593"/>
                  </a:lnTo>
                  <a:lnTo>
                    <a:pt x="7383" y="13593"/>
                  </a:lnTo>
                  <a:cubicBezTo>
                    <a:pt x="3906" y="13593"/>
                    <a:pt x="834" y="16141"/>
                    <a:pt x="453" y="19595"/>
                  </a:cubicBezTo>
                  <a:cubicBezTo>
                    <a:pt x="0" y="23714"/>
                    <a:pt x="3191" y="27168"/>
                    <a:pt x="7216" y="27168"/>
                  </a:cubicBezTo>
                  <a:lnTo>
                    <a:pt x="14003" y="27168"/>
                  </a:lnTo>
                  <a:lnTo>
                    <a:pt x="14003" y="67938"/>
                  </a:lnTo>
                  <a:lnTo>
                    <a:pt x="7383" y="67938"/>
                  </a:lnTo>
                  <a:cubicBezTo>
                    <a:pt x="3906" y="67938"/>
                    <a:pt x="834" y="70510"/>
                    <a:pt x="453" y="73963"/>
                  </a:cubicBezTo>
                  <a:cubicBezTo>
                    <a:pt x="0" y="78059"/>
                    <a:pt x="3191" y="81512"/>
                    <a:pt x="7216" y="81512"/>
                  </a:cubicBezTo>
                  <a:lnTo>
                    <a:pt x="14003" y="81512"/>
                  </a:lnTo>
                  <a:lnTo>
                    <a:pt x="14003" y="88132"/>
                  </a:lnTo>
                  <a:cubicBezTo>
                    <a:pt x="14003" y="91609"/>
                    <a:pt x="16551" y="94681"/>
                    <a:pt x="20004" y="95062"/>
                  </a:cubicBezTo>
                  <a:cubicBezTo>
                    <a:pt x="20267" y="95091"/>
                    <a:pt x="20526" y="95105"/>
                    <a:pt x="20782" y="95105"/>
                  </a:cubicBezTo>
                  <a:cubicBezTo>
                    <a:pt x="24550" y="95105"/>
                    <a:pt x="27577" y="92067"/>
                    <a:pt x="27577" y="88299"/>
                  </a:cubicBezTo>
                  <a:lnTo>
                    <a:pt x="27577" y="81512"/>
                  </a:lnTo>
                  <a:lnTo>
                    <a:pt x="41175" y="81512"/>
                  </a:lnTo>
                  <a:lnTo>
                    <a:pt x="41175" y="88132"/>
                  </a:lnTo>
                  <a:cubicBezTo>
                    <a:pt x="41175" y="91609"/>
                    <a:pt x="43724" y="94681"/>
                    <a:pt x="47177" y="95062"/>
                  </a:cubicBezTo>
                  <a:cubicBezTo>
                    <a:pt x="47439" y="95091"/>
                    <a:pt x="47698" y="95105"/>
                    <a:pt x="47955" y="95105"/>
                  </a:cubicBezTo>
                  <a:cubicBezTo>
                    <a:pt x="51722" y="95105"/>
                    <a:pt x="54750" y="92067"/>
                    <a:pt x="54750" y="88299"/>
                  </a:cubicBezTo>
                  <a:lnTo>
                    <a:pt x="54750" y="80321"/>
                  </a:lnTo>
                  <a:cubicBezTo>
                    <a:pt x="62656" y="77535"/>
                    <a:pt x="68348" y="69986"/>
                    <a:pt x="68348" y="61103"/>
                  </a:cubicBezTo>
                  <a:cubicBezTo>
                    <a:pt x="68348" y="55888"/>
                    <a:pt x="66395" y="51125"/>
                    <a:pt x="63132" y="47505"/>
                  </a:cubicBezTo>
                  <a:cubicBezTo>
                    <a:pt x="66395" y="43885"/>
                    <a:pt x="68348" y="39146"/>
                    <a:pt x="68348" y="33883"/>
                  </a:cubicBezTo>
                  <a:cubicBezTo>
                    <a:pt x="68419" y="25143"/>
                    <a:pt x="62728" y="17570"/>
                    <a:pt x="54797" y="14784"/>
                  </a:cubicBezTo>
                  <a:lnTo>
                    <a:pt x="54797" y="6973"/>
                  </a:lnTo>
                  <a:cubicBezTo>
                    <a:pt x="54797" y="3496"/>
                    <a:pt x="52249" y="424"/>
                    <a:pt x="48796" y="43"/>
                  </a:cubicBezTo>
                  <a:cubicBezTo>
                    <a:pt x="48534" y="14"/>
                    <a:pt x="48274" y="0"/>
                    <a:pt x="48018" y="0"/>
                  </a:cubicBezTo>
                  <a:cubicBezTo>
                    <a:pt x="44251" y="0"/>
                    <a:pt x="41223" y="3038"/>
                    <a:pt x="41223" y="6806"/>
                  </a:cubicBezTo>
                  <a:lnTo>
                    <a:pt x="41223" y="13593"/>
                  </a:lnTo>
                  <a:lnTo>
                    <a:pt x="27625" y="13593"/>
                  </a:lnTo>
                  <a:lnTo>
                    <a:pt x="27625" y="6973"/>
                  </a:lnTo>
                  <a:cubicBezTo>
                    <a:pt x="27625" y="3496"/>
                    <a:pt x="25053" y="424"/>
                    <a:pt x="21600" y="43"/>
                  </a:cubicBezTo>
                  <a:cubicBezTo>
                    <a:pt x="21339" y="14"/>
                    <a:pt x="21081" y="0"/>
                    <a:pt x="208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0" name="Google Shape;1020;p52"/>
            <p:cNvSpPr/>
            <p:nvPr/>
          </p:nvSpPr>
          <p:spPr>
            <a:xfrm>
              <a:off x="4810980" y="2300105"/>
              <a:ext cx="93596" cy="88126"/>
            </a:xfrm>
            <a:custGeom>
              <a:avLst/>
              <a:gdLst/>
              <a:ahLst/>
              <a:cxnLst/>
              <a:rect l="l" t="t" r="r" b="b"/>
              <a:pathLst>
                <a:path w="57775" h="54399" extrusionOk="0">
                  <a:moveTo>
                    <a:pt x="20731" y="0"/>
                  </a:moveTo>
                  <a:cubicBezTo>
                    <a:pt x="18992" y="0"/>
                    <a:pt x="17254" y="661"/>
                    <a:pt x="15932" y="1983"/>
                  </a:cubicBezTo>
                  <a:lnTo>
                    <a:pt x="619" y="17296"/>
                  </a:lnTo>
                  <a:cubicBezTo>
                    <a:pt x="215" y="17700"/>
                    <a:pt x="0" y="18248"/>
                    <a:pt x="0" y="18796"/>
                  </a:cubicBezTo>
                  <a:cubicBezTo>
                    <a:pt x="0" y="24388"/>
                    <a:pt x="3569" y="27188"/>
                    <a:pt x="7145" y="27188"/>
                  </a:cubicBezTo>
                  <a:cubicBezTo>
                    <a:pt x="8883" y="27188"/>
                    <a:pt x="10623" y="26526"/>
                    <a:pt x="11955" y="25202"/>
                  </a:cubicBezTo>
                  <a:lnTo>
                    <a:pt x="13956" y="23202"/>
                  </a:lnTo>
                  <a:lnTo>
                    <a:pt x="13956" y="48088"/>
                  </a:lnTo>
                  <a:cubicBezTo>
                    <a:pt x="13956" y="51588"/>
                    <a:pt x="16789" y="54398"/>
                    <a:pt x="20266" y="54398"/>
                  </a:cubicBezTo>
                  <a:lnTo>
                    <a:pt x="50368" y="54398"/>
                  </a:lnTo>
                  <a:cubicBezTo>
                    <a:pt x="50939" y="54398"/>
                    <a:pt x="51487" y="54208"/>
                    <a:pt x="51892" y="53779"/>
                  </a:cubicBezTo>
                  <a:cubicBezTo>
                    <a:pt x="57774" y="47921"/>
                    <a:pt x="53702" y="40824"/>
                    <a:pt x="47963" y="40824"/>
                  </a:cubicBezTo>
                  <a:lnTo>
                    <a:pt x="29649" y="40824"/>
                  </a:lnTo>
                  <a:cubicBezTo>
                    <a:pt x="28482" y="40824"/>
                    <a:pt x="27530" y="39872"/>
                    <a:pt x="27530" y="38728"/>
                  </a:cubicBezTo>
                  <a:lnTo>
                    <a:pt x="27530" y="23249"/>
                  </a:lnTo>
                  <a:lnTo>
                    <a:pt x="31221" y="26940"/>
                  </a:lnTo>
                  <a:cubicBezTo>
                    <a:pt x="31650" y="27345"/>
                    <a:pt x="32174" y="27560"/>
                    <a:pt x="32745" y="27560"/>
                  </a:cubicBezTo>
                  <a:cubicBezTo>
                    <a:pt x="41056" y="27560"/>
                    <a:pt x="43200" y="19629"/>
                    <a:pt x="39151" y="15581"/>
                  </a:cubicBezTo>
                  <a:lnTo>
                    <a:pt x="25529" y="1983"/>
                  </a:lnTo>
                  <a:cubicBezTo>
                    <a:pt x="24208" y="661"/>
                    <a:pt x="22469" y="0"/>
                    <a:pt x="207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1" name="Google Shape;1021;p52"/>
            <p:cNvSpPr/>
            <p:nvPr/>
          </p:nvSpPr>
          <p:spPr>
            <a:xfrm>
              <a:off x="5049015" y="2057798"/>
              <a:ext cx="93557" cy="88232"/>
            </a:xfrm>
            <a:custGeom>
              <a:avLst/>
              <a:gdLst/>
              <a:ahLst/>
              <a:cxnLst/>
              <a:rect l="l" t="t" r="r" b="b"/>
              <a:pathLst>
                <a:path w="57751" h="54464" extrusionOk="0">
                  <a:moveTo>
                    <a:pt x="7383" y="0"/>
                  </a:moveTo>
                  <a:cubicBezTo>
                    <a:pt x="6812" y="0"/>
                    <a:pt x="6240" y="215"/>
                    <a:pt x="5859" y="643"/>
                  </a:cubicBezTo>
                  <a:cubicBezTo>
                    <a:pt x="1" y="6525"/>
                    <a:pt x="4073" y="13622"/>
                    <a:pt x="9788" y="13622"/>
                  </a:cubicBezTo>
                  <a:lnTo>
                    <a:pt x="28102" y="13622"/>
                  </a:lnTo>
                  <a:cubicBezTo>
                    <a:pt x="29269" y="13622"/>
                    <a:pt x="30221" y="14575"/>
                    <a:pt x="30221" y="15718"/>
                  </a:cubicBezTo>
                  <a:lnTo>
                    <a:pt x="30221" y="31197"/>
                  </a:lnTo>
                  <a:lnTo>
                    <a:pt x="26506" y="27506"/>
                  </a:lnTo>
                  <a:cubicBezTo>
                    <a:pt x="26101" y="27101"/>
                    <a:pt x="25554" y="26887"/>
                    <a:pt x="25006" y="26887"/>
                  </a:cubicBezTo>
                  <a:cubicBezTo>
                    <a:pt x="16695" y="26887"/>
                    <a:pt x="14551" y="34817"/>
                    <a:pt x="18600" y="38865"/>
                  </a:cubicBezTo>
                  <a:lnTo>
                    <a:pt x="32198" y="52463"/>
                  </a:lnTo>
                  <a:cubicBezTo>
                    <a:pt x="33555" y="53797"/>
                    <a:pt x="35270" y="54464"/>
                    <a:pt x="37032" y="54464"/>
                  </a:cubicBezTo>
                  <a:cubicBezTo>
                    <a:pt x="38747" y="54464"/>
                    <a:pt x="40509" y="53797"/>
                    <a:pt x="41819" y="52463"/>
                  </a:cubicBezTo>
                  <a:lnTo>
                    <a:pt x="57132" y="37151"/>
                  </a:lnTo>
                  <a:cubicBezTo>
                    <a:pt x="57536" y="36746"/>
                    <a:pt x="57751" y="36198"/>
                    <a:pt x="57751" y="35650"/>
                  </a:cubicBezTo>
                  <a:cubicBezTo>
                    <a:pt x="57751" y="30058"/>
                    <a:pt x="54182" y="27258"/>
                    <a:pt x="50599" y="27258"/>
                  </a:cubicBezTo>
                  <a:cubicBezTo>
                    <a:pt x="48857" y="27258"/>
                    <a:pt x="47112" y="27920"/>
                    <a:pt x="45772" y="29244"/>
                  </a:cubicBezTo>
                  <a:lnTo>
                    <a:pt x="43795" y="31245"/>
                  </a:lnTo>
                  <a:lnTo>
                    <a:pt x="43795" y="20457"/>
                  </a:lnTo>
                  <a:cubicBezTo>
                    <a:pt x="43819" y="9169"/>
                    <a:pt x="34651" y="0"/>
                    <a:pt x="23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2"/>
        <p:cNvGrpSpPr/>
        <p:nvPr/>
      </p:nvGrpSpPr>
      <p:grpSpPr>
        <a:xfrm>
          <a:off x="0" y="0"/>
          <a:ext cx="0" cy="0"/>
          <a:chOff x="0" y="0"/>
          <a:chExt cx="0" cy="0"/>
        </a:xfrm>
      </p:grpSpPr>
      <p:sp>
        <p:nvSpPr>
          <p:cNvPr id="1083" name="Google Shape;1083;p59"/>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infographics</a:t>
            </a:r>
            <a:r>
              <a:rPr lang="en" sz="1100">
                <a:solidFill>
                  <a:srgbClr val="FFFFFF"/>
                </a:solidFill>
              </a:rPr>
              <a:t> on Slidesgo.</a:t>
            </a:r>
            <a:endParaRPr sz="1100">
              <a:solidFill>
                <a:srgbClr val="FFFFFF"/>
              </a:solidFill>
            </a:endParaRPr>
          </a:p>
        </p:txBody>
      </p:sp>
      <p:grpSp>
        <p:nvGrpSpPr>
          <p:cNvPr id="1084" name="Google Shape;1084;p59"/>
          <p:cNvGrpSpPr/>
          <p:nvPr/>
        </p:nvGrpSpPr>
        <p:grpSpPr>
          <a:xfrm>
            <a:off x="5156078" y="3085736"/>
            <a:ext cx="474294" cy="551291"/>
            <a:chOff x="4727025" y="1332775"/>
            <a:chExt cx="59900" cy="69625"/>
          </a:xfrm>
        </p:grpSpPr>
        <p:sp>
          <p:nvSpPr>
            <p:cNvPr id="1085" name="Google Shape;1085;p5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59"/>
          <p:cNvGrpSpPr/>
          <p:nvPr/>
        </p:nvGrpSpPr>
        <p:grpSpPr>
          <a:xfrm>
            <a:off x="5769734" y="2314340"/>
            <a:ext cx="555653" cy="557031"/>
            <a:chOff x="4820425" y="1329900"/>
            <a:chExt cx="70175" cy="70350"/>
          </a:xfrm>
        </p:grpSpPr>
        <p:sp>
          <p:nvSpPr>
            <p:cNvPr id="1088" name="Google Shape;1088;p5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59"/>
          <p:cNvGrpSpPr/>
          <p:nvPr/>
        </p:nvGrpSpPr>
        <p:grpSpPr>
          <a:xfrm>
            <a:off x="6396103" y="2318845"/>
            <a:ext cx="582574" cy="533871"/>
            <a:chOff x="4903200" y="1331525"/>
            <a:chExt cx="73575" cy="67425"/>
          </a:xfrm>
        </p:grpSpPr>
        <p:sp>
          <p:nvSpPr>
            <p:cNvPr id="1093" name="Google Shape;1093;p5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59"/>
          <p:cNvGrpSpPr/>
          <p:nvPr/>
        </p:nvGrpSpPr>
        <p:grpSpPr>
          <a:xfrm>
            <a:off x="5755581" y="3078709"/>
            <a:ext cx="583960" cy="565345"/>
            <a:chOff x="4815575" y="1416800"/>
            <a:chExt cx="73750" cy="71400"/>
          </a:xfrm>
        </p:grpSpPr>
        <p:sp>
          <p:nvSpPr>
            <p:cNvPr id="1096" name="Google Shape;1096;p5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59"/>
          <p:cNvGrpSpPr/>
          <p:nvPr/>
        </p:nvGrpSpPr>
        <p:grpSpPr>
          <a:xfrm>
            <a:off x="6390362" y="3108896"/>
            <a:ext cx="589898" cy="504970"/>
            <a:chOff x="4902475" y="1418875"/>
            <a:chExt cx="74500" cy="63775"/>
          </a:xfrm>
        </p:grpSpPr>
        <p:sp>
          <p:nvSpPr>
            <p:cNvPr id="1100" name="Google Shape;1100;p5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 name="Google Shape;1102;p59"/>
          <p:cNvGrpSpPr/>
          <p:nvPr/>
        </p:nvGrpSpPr>
        <p:grpSpPr>
          <a:xfrm>
            <a:off x="5765577" y="3826000"/>
            <a:ext cx="563967" cy="567127"/>
            <a:chOff x="4818100" y="1507675"/>
            <a:chExt cx="71225" cy="71625"/>
          </a:xfrm>
        </p:grpSpPr>
        <p:sp>
          <p:nvSpPr>
            <p:cNvPr id="1103" name="Google Shape;1103;p5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 name="Google Shape;1107;p59"/>
          <p:cNvGrpSpPr/>
          <p:nvPr/>
        </p:nvGrpSpPr>
        <p:grpSpPr>
          <a:xfrm>
            <a:off x="5079075" y="3829461"/>
            <a:ext cx="628301" cy="588505"/>
            <a:chOff x="4721450" y="1509475"/>
            <a:chExt cx="79350" cy="74325"/>
          </a:xfrm>
        </p:grpSpPr>
        <p:sp>
          <p:nvSpPr>
            <p:cNvPr id="1108" name="Google Shape;1108;p5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 name="Google Shape;1112;p59"/>
          <p:cNvGrpSpPr/>
          <p:nvPr/>
        </p:nvGrpSpPr>
        <p:grpSpPr>
          <a:xfrm>
            <a:off x="6424608" y="3814027"/>
            <a:ext cx="557038" cy="562772"/>
            <a:chOff x="4906800" y="1507500"/>
            <a:chExt cx="70350" cy="71075"/>
          </a:xfrm>
        </p:grpSpPr>
        <p:sp>
          <p:nvSpPr>
            <p:cNvPr id="1113" name="Google Shape;1113;p5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 name="Google Shape;1118;p59"/>
          <p:cNvGrpSpPr/>
          <p:nvPr/>
        </p:nvGrpSpPr>
        <p:grpSpPr>
          <a:xfrm>
            <a:off x="4462216" y="2340963"/>
            <a:ext cx="517934" cy="517934"/>
            <a:chOff x="3736598" y="2170606"/>
            <a:chExt cx="404889" cy="404889"/>
          </a:xfrm>
        </p:grpSpPr>
        <p:sp>
          <p:nvSpPr>
            <p:cNvPr id="1119" name="Google Shape;1119;p5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 name="Google Shape;1123;p59"/>
          <p:cNvGrpSpPr/>
          <p:nvPr/>
        </p:nvGrpSpPr>
        <p:grpSpPr>
          <a:xfrm>
            <a:off x="3729277" y="2341061"/>
            <a:ext cx="586986" cy="517740"/>
            <a:chOff x="3161917" y="2170682"/>
            <a:chExt cx="458870" cy="404737"/>
          </a:xfrm>
        </p:grpSpPr>
        <p:sp>
          <p:nvSpPr>
            <p:cNvPr id="1124" name="Google Shape;1124;p5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 name="Google Shape;1127;p59"/>
          <p:cNvGrpSpPr/>
          <p:nvPr/>
        </p:nvGrpSpPr>
        <p:grpSpPr>
          <a:xfrm>
            <a:off x="3752299" y="3102400"/>
            <a:ext cx="540943" cy="517963"/>
            <a:chOff x="3179914" y="2889488"/>
            <a:chExt cx="422876" cy="404911"/>
          </a:xfrm>
        </p:grpSpPr>
        <p:sp>
          <p:nvSpPr>
            <p:cNvPr id="1128" name="Google Shape;1128;p5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 name="Google Shape;1134;p59"/>
          <p:cNvGrpSpPr/>
          <p:nvPr/>
        </p:nvGrpSpPr>
        <p:grpSpPr>
          <a:xfrm>
            <a:off x="4453093" y="3102358"/>
            <a:ext cx="536180" cy="518047"/>
            <a:chOff x="3729467" y="2889422"/>
            <a:chExt cx="419153" cy="404977"/>
          </a:xfrm>
        </p:grpSpPr>
        <p:sp>
          <p:nvSpPr>
            <p:cNvPr id="1135" name="Google Shape;1135;p5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 name="Google Shape;1142;p59"/>
          <p:cNvGrpSpPr/>
          <p:nvPr/>
        </p:nvGrpSpPr>
        <p:grpSpPr>
          <a:xfrm>
            <a:off x="1990126" y="3445787"/>
            <a:ext cx="965351" cy="134611"/>
            <a:chOff x="4411970" y="2962952"/>
            <a:chExt cx="706544" cy="104212"/>
          </a:xfrm>
        </p:grpSpPr>
        <p:sp>
          <p:nvSpPr>
            <p:cNvPr id="1143" name="Google Shape;1143;p5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 name="Google Shape;1147;p59"/>
          <p:cNvGrpSpPr/>
          <p:nvPr/>
        </p:nvGrpSpPr>
        <p:grpSpPr>
          <a:xfrm>
            <a:off x="1990126" y="3041077"/>
            <a:ext cx="960158" cy="289172"/>
            <a:chOff x="4411970" y="2726085"/>
            <a:chExt cx="643107" cy="193659"/>
          </a:xfrm>
        </p:grpSpPr>
        <p:sp>
          <p:nvSpPr>
            <p:cNvPr id="1148" name="Google Shape;1148;p5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 name="Google Shape;1151;p59"/>
          <p:cNvGrpSpPr/>
          <p:nvPr/>
        </p:nvGrpSpPr>
        <p:grpSpPr>
          <a:xfrm>
            <a:off x="998624" y="3295400"/>
            <a:ext cx="811503" cy="252584"/>
            <a:chOff x="4411970" y="4340222"/>
            <a:chExt cx="779467" cy="242683"/>
          </a:xfrm>
        </p:grpSpPr>
        <p:sp>
          <p:nvSpPr>
            <p:cNvPr id="1152" name="Google Shape;1152;p5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59"/>
          <p:cNvGrpSpPr/>
          <p:nvPr/>
        </p:nvGrpSpPr>
        <p:grpSpPr>
          <a:xfrm>
            <a:off x="1990126" y="2709308"/>
            <a:ext cx="965160" cy="216230"/>
            <a:chOff x="4411970" y="2468674"/>
            <a:chExt cx="747317" cy="167425"/>
          </a:xfrm>
        </p:grpSpPr>
        <p:sp>
          <p:nvSpPr>
            <p:cNvPr id="1156" name="Google Shape;1156;p5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 name="Google Shape;1158;p59"/>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 name="Google Shape;1159;p59"/>
          <p:cNvGrpSpPr/>
          <p:nvPr/>
        </p:nvGrpSpPr>
        <p:grpSpPr>
          <a:xfrm>
            <a:off x="997692" y="2334687"/>
            <a:ext cx="1959041" cy="208784"/>
            <a:chOff x="6336019" y="3733725"/>
            <a:chExt cx="2566206" cy="351310"/>
          </a:xfrm>
        </p:grpSpPr>
        <p:sp>
          <p:nvSpPr>
            <p:cNvPr id="1160" name="Google Shape;1160;p59"/>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9"/>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9"/>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9"/>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59"/>
          <p:cNvGrpSpPr/>
          <p:nvPr/>
        </p:nvGrpSpPr>
        <p:grpSpPr>
          <a:xfrm>
            <a:off x="1990126" y="3950602"/>
            <a:ext cx="946551" cy="153200"/>
            <a:chOff x="4404545" y="3301592"/>
            <a:chExt cx="782403" cy="129272"/>
          </a:xfrm>
        </p:grpSpPr>
        <p:sp>
          <p:nvSpPr>
            <p:cNvPr id="1165" name="Google Shape;1165;p5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9"/>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59"/>
          <p:cNvGrpSpPr/>
          <p:nvPr/>
        </p:nvGrpSpPr>
        <p:grpSpPr>
          <a:xfrm>
            <a:off x="1990126" y="3695937"/>
            <a:ext cx="962257" cy="139127"/>
            <a:chOff x="4411970" y="3131459"/>
            <a:chExt cx="710520" cy="117397"/>
          </a:xfrm>
        </p:grpSpPr>
        <p:sp>
          <p:nvSpPr>
            <p:cNvPr id="1168" name="Google Shape;1168;p5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 name="Google Shape;1170;p59"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 name="Google Shape;1171;p59"/>
          <p:cNvGrpSpPr/>
          <p:nvPr/>
        </p:nvGrpSpPr>
        <p:grpSpPr>
          <a:xfrm>
            <a:off x="990271" y="3621603"/>
            <a:ext cx="823838" cy="458988"/>
            <a:chOff x="4411970" y="1801825"/>
            <a:chExt cx="734586" cy="409262"/>
          </a:xfrm>
        </p:grpSpPr>
        <p:sp>
          <p:nvSpPr>
            <p:cNvPr id="1172" name="Google Shape;1172;p5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 name="Google Shape;1174;p59"/>
          <p:cNvGrpSpPr/>
          <p:nvPr/>
        </p:nvGrpSpPr>
        <p:grpSpPr>
          <a:xfrm>
            <a:off x="3095243" y="2339173"/>
            <a:ext cx="521514" cy="521514"/>
            <a:chOff x="5681300" y="2527788"/>
            <a:chExt cx="805800" cy="805800"/>
          </a:xfrm>
        </p:grpSpPr>
        <p:sp>
          <p:nvSpPr>
            <p:cNvPr id="1175" name="Google Shape;1175;p59"/>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 name="Google Shape;1177;p59"/>
          <p:cNvGrpSpPr/>
          <p:nvPr/>
        </p:nvGrpSpPr>
        <p:grpSpPr>
          <a:xfrm>
            <a:off x="3089483" y="3094865"/>
            <a:ext cx="533033" cy="533033"/>
            <a:chOff x="4049800" y="640400"/>
            <a:chExt cx="858900" cy="858900"/>
          </a:xfrm>
        </p:grpSpPr>
        <p:sp>
          <p:nvSpPr>
            <p:cNvPr id="1178" name="Google Shape;1178;p59"/>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9"/>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 name="Google Shape;1180;p59"/>
          <p:cNvGrpSpPr/>
          <p:nvPr/>
        </p:nvGrpSpPr>
        <p:grpSpPr>
          <a:xfrm>
            <a:off x="3014966" y="3772543"/>
            <a:ext cx="682068" cy="682068"/>
            <a:chOff x="5080188" y="927900"/>
            <a:chExt cx="961200" cy="961200"/>
          </a:xfrm>
        </p:grpSpPr>
        <p:sp>
          <p:nvSpPr>
            <p:cNvPr id="1181" name="Google Shape;1181;p59"/>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9"/>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9"/>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9"/>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 name="Google Shape;1189;p59"/>
          <p:cNvGrpSpPr/>
          <p:nvPr/>
        </p:nvGrpSpPr>
        <p:grpSpPr>
          <a:xfrm>
            <a:off x="4478465" y="3869234"/>
            <a:ext cx="505650" cy="504006"/>
            <a:chOff x="6039282" y="1042577"/>
            <a:chExt cx="734315" cy="731929"/>
          </a:xfrm>
        </p:grpSpPr>
        <p:sp>
          <p:nvSpPr>
            <p:cNvPr id="1190" name="Google Shape;1190;p5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 name="Google Shape;1211;p59"/>
          <p:cNvGrpSpPr/>
          <p:nvPr/>
        </p:nvGrpSpPr>
        <p:grpSpPr>
          <a:xfrm>
            <a:off x="5091067" y="2298862"/>
            <a:ext cx="567744" cy="602136"/>
            <a:chOff x="1825800" y="1651625"/>
            <a:chExt cx="539989" cy="571775"/>
          </a:xfrm>
        </p:grpSpPr>
        <p:sp>
          <p:nvSpPr>
            <p:cNvPr id="1212" name="Google Shape;1212;p59"/>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9"/>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9"/>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59"/>
          <p:cNvGrpSpPr/>
          <p:nvPr/>
        </p:nvGrpSpPr>
        <p:grpSpPr>
          <a:xfrm>
            <a:off x="3765995" y="3855579"/>
            <a:ext cx="508123" cy="507955"/>
            <a:chOff x="1897577" y="2802432"/>
            <a:chExt cx="492176" cy="492014"/>
          </a:xfrm>
        </p:grpSpPr>
        <p:sp>
          <p:nvSpPr>
            <p:cNvPr id="1217" name="Google Shape;1217;p5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 name="Google Shape;1229;p59"/>
          <p:cNvGrpSpPr/>
          <p:nvPr/>
        </p:nvGrpSpPr>
        <p:grpSpPr>
          <a:xfrm>
            <a:off x="997525" y="4169123"/>
            <a:ext cx="809227" cy="200842"/>
            <a:chOff x="2013045" y="4813233"/>
            <a:chExt cx="921986" cy="228854"/>
          </a:xfrm>
        </p:grpSpPr>
        <p:sp>
          <p:nvSpPr>
            <p:cNvPr id="1230" name="Google Shape;1230;p59"/>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9"/>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 name="Google Shape;1232;p59"/>
          <p:cNvGrpSpPr/>
          <p:nvPr/>
        </p:nvGrpSpPr>
        <p:grpSpPr>
          <a:xfrm>
            <a:off x="1005985" y="2656004"/>
            <a:ext cx="792421" cy="269941"/>
            <a:chOff x="1046767" y="4756633"/>
            <a:chExt cx="859646" cy="292841"/>
          </a:xfrm>
        </p:grpSpPr>
        <p:sp>
          <p:nvSpPr>
            <p:cNvPr id="1233" name="Google Shape;1233;p59"/>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9"/>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9"/>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 name="Google Shape;1236;p59"/>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9"/>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9"/>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9"/>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0" name="Google Shape;1240;p59"/>
          <p:cNvGrpSpPr/>
          <p:nvPr/>
        </p:nvGrpSpPr>
        <p:grpSpPr>
          <a:xfrm>
            <a:off x="7141841" y="2550562"/>
            <a:ext cx="166473" cy="141497"/>
            <a:chOff x="4660325" y="1866850"/>
            <a:chExt cx="68350" cy="58100"/>
          </a:xfrm>
        </p:grpSpPr>
        <p:sp>
          <p:nvSpPr>
            <p:cNvPr id="1241" name="Google Shape;1241;p5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 name="Google Shape;1243;p59"/>
          <p:cNvGrpSpPr/>
          <p:nvPr/>
        </p:nvGrpSpPr>
        <p:grpSpPr>
          <a:xfrm>
            <a:off x="7451186" y="2576286"/>
            <a:ext cx="162515" cy="90049"/>
            <a:chOff x="4791775" y="1877500"/>
            <a:chExt cx="66725" cy="36975"/>
          </a:xfrm>
        </p:grpSpPr>
        <p:sp>
          <p:nvSpPr>
            <p:cNvPr id="1244" name="Google Shape;1244;p5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 name="Google Shape;1246;p59"/>
          <p:cNvGrpSpPr/>
          <p:nvPr/>
        </p:nvGrpSpPr>
        <p:grpSpPr>
          <a:xfrm>
            <a:off x="7772899" y="2576286"/>
            <a:ext cx="144979" cy="90049"/>
            <a:chOff x="4923925" y="1877500"/>
            <a:chExt cx="59525" cy="36975"/>
          </a:xfrm>
        </p:grpSpPr>
        <p:sp>
          <p:nvSpPr>
            <p:cNvPr id="1247" name="Google Shape;1247;p5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59"/>
          <p:cNvGrpSpPr/>
          <p:nvPr/>
        </p:nvGrpSpPr>
        <p:grpSpPr>
          <a:xfrm>
            <a:off x="8067390" y="2558477"/>
            <a:ext cx="141447" cy="125667"/>
            <a:chOff x="5058450" y="1870100"/>
            <a:chExt cx="58075" cy="51600"/>
          </a:xfrm>
        </p:grpSpPr>
        <p:sp>
          <p:nvSpPr>
            <p:cNvPr id="1250" name="Google Shape;1250;p5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59"/>
          <p:cNvGrpSpPr/>
          <p:nvPr/>
        </p:nvGrpSpPr>
        <p:grpSpPr>
          <a:xfrm>
            <a:off x="7481905" y="2980885"/>
            <a:ext cx="101077" cy="107645"/>
            <a:chOff x="4811425" y="2065025"/>
            <a:chExt cx="41500" cy="44200"/>
          </a:xfrm>
        </p:grpSpPr>
        <p:sp>
          <p:nvSpPr>
            <p:cNvPr id="1253" name="Google Shape;1253;p5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 name="Google Shape;1255;p59"/>
          <p:cNvGrpSpPr/>
          <p:nvPr/>
        </p:nvGrpSpPr>
        <p:grpSpPr>
          <a:xfrm>
            <a:off x="7774342" y="2981098"/>
            <a:ext cx="120867" cy="107218"/>
            <a:chOff x="4929875" y="2065025"/>
            <a:chExt cx="49625" cy="44025"/>
          </a:xfrm>
        </p:grpSpPr>
        <p:sp>
          <p:nvSpPr>
            <p:cNvPr id="1256" name="Google Shape;1256;p5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 name="Google Shape;1258;p59"/>
          <p:cNvGrpSpPr/>
          <p:nvPr/>
        </p:nvGrpSpPr>
        <p:grpSpPr>
          <a:xfrm>
            <a:off x="8103011" y="2984112"/>
            <a:ext cx="70206" cy="101191"/>
            <a:chOff x="5083925" y="2066350"/>
            <a:chExt cx="28825" cy="41550"/>
          </a:xfrm>
        </p:grpSpPr>
        <p:sp>
          <p:nvSpPr>
            <p:cNvPr id="1259" name="Google Shape;1259;p5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 name="Google Shape;1261;p59"/>
          <p:cNvGrpSpPr/>
          <p:nvPr/>
        </p:nvGrpSpPr>
        <p:grpSpPr>
          <a:xfrm>
            <a:off x="7134565" y="2999759"/>
            <a:ext cx="181026" cy="69896"/>
            <a:chOff x="4659775" y="2072775"/>
            <a:chExt cx="74325" cy="28700"/>
          </a:xfrm>
        </p:grpSpPr>
        <p:sp>
          <p:nvSpPr>
            <p:cNvPr id="1262" name="Google Shape;1262;p5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 name="Google Shape;1265;p59"/>
          <p:cNvGrpSpPr/>
          <p:nvPr/>
        </p:nvGrpSpPr>
        <p:grpSpPr>
          <a:xfrm>
            <a:off x="8054421" y="2790324"/>
            <a:ext cx="167387" cy="89197"/>
            <a:chOff x="4662475" y="1976500"/>
            <a:chExt cx="68725" cy="36625"/>
          </a:xfrm>
        </p:grpSpPr>
        <p:sp>
          <p:nvSpPr>
            <p:cNvPr id="1266" name="Google Shape;1266;p5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59"/>
          <p:cNvGrpSpPr/>
          <p:nvPr/>
        </p:nvGrpSpPr>
        <p:grpSpPr>
          <a:xfrm>
            <a:off x="7751326" y="2793764"/>
            <a:ext cx="166899" cy="82317"/>
            <a:chOff x="4920150" y="1977875"/>
            <a:chExt cx="68525" cy="33800"/>
          </a:xfrm>
        </p:grpSpPr>
        <p:sp>
          <p:nvSpPr>
            <p:cNvPr id="1270" name="Google Shape;1270;p5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 name="Google Shape;1273;p59"/>
          <p:cNvGrpSpPr/>
          <p:nvPr/>
        </p:nvGrpSpPr>
        <p:grpSpPr>
          <a:xfrm>
            <a:off x="7162483" y="3197682"/>
            <a:ext cx="125190" cy="127859"/>
            <a:chOff x="4676550" y="2160575"/>
            <a:chExt cx="51400" cy="52500"/>
          </a:xfrm>
        </p:grpSpPr>
        <p:sp>
          <p:nvSpPr>
            <p:cNvPr id="1274" name="Google Shape;1274;p5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 name="Google Shape;1277;p59"/>
          <p:cNvGrpSpPr/>
          <p:nvPr/>
        </p:nvGrpSpPr>
        <p:grpSpPr>
          <a:xfrm>
            <a:off x="7459741" y="3204714"/>
            <a:ext cx="145405" cy="113794"/>
            <a:chOff x="4768325" y="2163475"/>
            <a:chExt cx="59700" cy="46725"/>
          </a:xfrm>
        </p:grpSpPr>
        <p:sp>
          <p:nvSpPr>
            <p:cNvPr id="1278" name="Google Shape;1278;p5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0" name="Google Shape;1280;p59"/>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9"/>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9"/>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9"/>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9"/>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9"/>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6" name="Google Shape;1286;p59"/>
          <p:cNvGrpSpPr/>
          <p:nvPr/>
        </p:nvGrpSpPr>
        <p:grpSpPr>
          <a:xfrm>
            <a:off x="7476059" y="3459808"/>
            <a:ext cx="112768" cy="106853"/>
            <a:chOff x="4768575" y="2253950"/>
            <a:chExt cx="46300" cy="43875"/>
          </a:xfrm>
        </p:grpSpPr>
        <p:sp>
          <p:nvSpPr>
            <p:cNvPr id="1287" name="Google Shape;1287;p5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 name="Google Shape;1289;p59"/>
          <p:cNvGrpSpPr/>
          <p:nvPr/>
        </p:nvGrpSpPr>
        <p:grpSpPr>
          <a:xfrm>
            <a:off x="7775682" y="3948834"/>
            <a:ext cx="118187" cy="146246"/>
            <a:chOff x="4960900" y="2433225"/>
            <a:chExt cx="48525" cy="60050"/>
          </a:xfrm>
        </p:grpSpPr>
        <p:sp>
          <p:nvSpPr>
            <p:cNvPr id="1290" name="Google Shape;1290;p5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 name="Google Shape;1292;p59"/>
          <p:cNvGrpSpPr/>
          <p:nvPr/>
        </p:nvGrpSpPr>
        <p:grpSpPr>
          <a:xfrm>
            <a:off x="7464247" y="4212895"/>
            <a:ext cx="136394" cy="143810"/>
            <a:chOff x="4854075" y="2527625"/>
            <a:chExt cx="56000" cy="59050"/>
          </a:xfrm>
        </p:grpSpPr>
        <p:sp>
          <p:nvSpPr>
            <p:cNvPr id="1293" name="Google Shape;1293;p5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 name="Google Shape;1295;p59"/>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9"/>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9"/>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 name="Google Shape;1298;p59"/>
          <p:cNvGrpSpPr/>
          <p:nvPr/>
        </p:nvGrpSpPr>
        <p:grpSpPr>
          <a:xfrm>
            <a:off x="8088458" y="3676639"/>
            <a:ext cx="99312" cy="160797"/>
            <a:chOff x="5059700" y="2334775"/>
            <a:chExt cx="40775" cy="66025"/>
          </a:xfrm>
        </p:grpSpPr>
        <p:sp>
          <p:nvSpPr>
            <p:cNvPr id="1299" name="Google Shape;1299;p5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 name="Google Shape;1308;p59"/>
          <p:cNvGrpSpPr/>
          <p:nvPr/>
        </p:nvGrpSpPr>
        <p:grpSpPr>
          <a:xfrm>
            <a:off x="8045622" y="3941771"/>
            <a:ext cx="184984" cy="160371"/>
            <a:chOff x="5037700" y="2430325"/>
            <a:chExt cx="75950" cy="65850"/>
          </a:xfrm>
        </p:grpSpPr>
        <p:sp>
          <p:nvSpPr>
            <p:cNvPr id="1309" name="Google Shape;1309;p5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59"/>
          <p:cNvGrpSpPr/>
          <p:nvPr/>
        </p:nvGrpSpPr>
        <p:grpSpPr>
          <a:xfrm>
            <a:off x="7465128" y="3708223"/>
            <a:ext cx="173014" cy="97629"/>
            <a:chOff x="4756975" y="2341800"/>
            <a:chExt cx="91975" cy="51925"/>
          </a:xfrm>
        </p:grpSpPr>
        <p:sp>
          <p:nvSpPr>
            <p:cNvPr id="1312" name="Google Shape;1312;p5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59"/>
          <p:cNvGrpSpPr/>
          <p:nvPr/>
        </p:nvGrpSpPr>
        <p:grpSpPr>
          <a:xfrm>
            <a:off x="7732065" y="4196920"/>
            <a:ext cx="212497" cy="175761"/>
            <a:chOff x="4943575" y="2516350"/>
            <a:chExt cx="98675" cy="81700"/>
          </a:xfrm>
        </p:grpSpPr>
        <p:sp>
          <p:nvSpPr>
            <p:cNvPr id="1333" name="Google Shape;1333;p5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1" name="Google Shape;1411;p59"/>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9"/>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9"/>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9"/>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19"/>
        <p:cNvGrpSpPr/>
        <p:nvPr/>
      </p:nvGrpSpPr>
      <p:grpSpPr>
        <a:xfrm>
          <a:off x="0" y="0"/>
          <a:ext cx="0" cy="0"/>
          <a:chOff x="0" y="0"/>
          <a:chExt cx="0" cy="0"/>
        </a:xfrm>
      </p:grpSpPr>
      <p:grpSp>
        <p:nvGrpSpPr>
          <p:cNvPr id="1420" name="Google Shape;1420;p60"/>
          <p:cNvGrpSpPr/>
          <p:nvPr/>
        </p:nvGrpSpPr>
        <p:grpSpPr>
          <a:xfrm>
            <a:off x="719115" y="2852867"/>
            <a:ext cx="2622876" cy="1333540"/>
            <a:chOff x="238125" y="1038125"/>
            <a:chExt cx="7146800" cy="3633625"/>
          </a:xfrm>
        </p:grpSpPr>
        <p:sp>
          <p:nvSpPr>
            <p:cNvPr id="1421" name="Google Shape;1421;p6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3" name="Google Shape;2993;p60"/>
          <p:cNvGrpSpPr/>
          <p:nvPr/>
        </p:nvGrpSpPr>
        <p:grpSpPr>
          <a:xfrm>
            <a:off x="3574273" y="2854307"/>
            <a:ext cx="2241344" cy="1330656"/>
            <a:chOff x="3597785" y="3065882"/>
            <a:chExt cx="2241344" cy="1330656"/>
          </a:xfrm>
        </p:grpSpPr>
        <p:grpSp>
          <p:nvGrpSpPr>
            <p:cNvPr id="2994" name="Google Shape;2994;p60"/>
            <p:cNvGrpSpPr/>
            <p:nvPr/>
          </p:nvGrpSpPr>
          <p:grpSpPr>
            <a:xfrm>
              <a:off x="5296908" y="3937355"/>
              <a:ext cx="143198" cy="32380"/>
              <a:chOff x="5296908" y="3937355"/>
              <a:chExt cx="143198" cy="32380"/>
            </a:xfrm>
          </p:grpSpPr>
          <p:sp>
            <p:nvSpPr>
              <p:cNvPr id="2995" name="Google Shape;2995;p60"/>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6" name="Google Shape;2996;p60"/>
              <p:cNvGrpSpPr/>
              <p:nvPr/>
            </p:nvGrpSpPr>
            <p:grpSpPr>
              <a:xfrm>
                <a:off x="5402331" y="3937355"/>
                <a:ext cx="37776" cy="32380"/>
                <a:chOff x="5402331" y="3937355"/>
                <a:chExt cx="37776" cy="32380"/>
              </a:xfrm>
            </p:grpSpPr>
            <p:sp>
              <p:nvSpPr>
                <p:cNvPr id="2997" name="Google Shape;2997;p6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9" name="Google Shape;2999;p60"/>
              <p:cNvGrpSpPr/>
              <p:nvPr/>
            </p:nvGrpSpPr>
            <p:grpSpPr>
              <a:xfrm>
                <a:off x="5296908" y="3937355"/>
                <a:ext cx="37783" cy="32380"/>
                <a:chOff x="5296908" y="3937355"/>
                <a:chExt cx="37783" cy="32380"/>
              </a:xfrm>
            </p:grpSpPr>
            <p:sp>
              <p:nvSpPr>
                <p:cNvPr id="3000" name="Google Shape;3000;p6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02" name="Google Shape;3002;p60"/>
            <p:cNvGrpSpPr/>
            <p:nvPr/>
          </p:nvGrpSpPr>
          <p:grpSpPr>
            <a:xfrm>
              <a:off x="4724163" y="3119631"/>
              <a:ext cx="120838" cy="84218"/>
              <a:chOff x="4724163" y="3119631"/>
              <a:chExt cx="120838" cy="84218"/>
            </a:xfrm>
          </p:grpSpPr>
          <p:grpSp>
            <p:nvGrpSpPr>
              <p:cNvPr id="3003" name="Google Shape;3003;p60"/>
              <p:cNvGrpSpPr/>
              <p:nvPr/>
            </p:nvGrpSpPr>
            <p:grpSpPr>
              <a:xfrm>
                <a:off x="4746712" y="3132773"/>
                <a:ext cx="86869" cy="56424"/>
                <a:chOff x="4746712" y="3132773"/>
                <a:chExt cx="86869" cy="56424"/>
              </a:xfrm>
            </p:grpSpPr>
            <p:sp>
              <p:nvSpPr>
                <p:cNvPr id="3004" name="Google Shape;3004;p6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0"/>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6" name="Google Shape;3006;p60"/>
              <p:cNvGrpSpPr/>
              <p:nvPr/>
            </p:nvGrpSpPr>
            <p:grpSpPr>
              <a:xfrm>
                <a:off x="4773634" y="3143336"/>
                <a:ext cx="37776" cy="32451"/>
                <a:chOff x="4773634" y="3143336"/>
                <a:chExt cx="37776" cy="32451"/>
              </a:xfrm>
            </p:grpSpPr>
            <p:sp>
              <p:nvSpPr>
                <p:cNvPr id="3007" name="Google Shape;3007;p6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9" name="Google Shape;3009;p60"/>
              <p:cNvGrpSpPr/>
              <p:nvPr/>
            </p:nvGrpSpPr>
            <p:grpSpPr>
              <a:xfrm>
                <a:off x="4724163" y="3131248"/>
                <a:ext cx="37776" cy="32459"/>
                <a:chOff x="4724163" y="3131248"/>
                <a:chExt cx="37776" cy="32459"/>
              </a:xfrm>
            </p:grpSpPr>
            <p:sp>
              <p:nvSpPr>
                <p:cNvPr id="3010" name="Google Shape;3010;p6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2" name="Google Shape;3012;p60"/>
              <p:cNvGrpSpPr/>
              <p:nvPr/>
            </p:nvGrpSpPr>
            <p:grpSpPr>
              <a:xfrm>
                <a:off x="4755081" y="3176054"/>
                <a:ext cx="32357" cy="27795"/>
                <a:chOff x="4755081" y="3176054"/>
                <a:chExt cx="32357" cy="27795"/>
              </a:xfrm>
            </p:grpSpPr>
            <p:sp>
              <p:nvSpPr>
                <p:cNvPr id="3013" name="Google Shape;3013;p6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5" name="Google Shape;3015;p60"/>
              <p:cNvGrpSpPr/>
              <p:nvPr/>
            </p:nvGrpSpPr>
            <p:grpSpPr>
              <a:xfrm>
                <a:off x="4812550" y="3119631"/>
                <a:ext cx="32451" cy="27803"/>
                <a:chOff x="4812550" y="3119631"/>
                <a:chExt cx="32451" cy="27803"/>
              </a:xfrm>
            </p:grpSpPr>
            <p:sp>
              <p:nvSpPr>
                <p:cNvPr id="3016" name="Google Shape;3016;p6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18" name="Google Shape;3018;p60"/>
            <p:cNvGrpSpPr/>
            <p:nvPr/>
          </p:nvGrpSpPr>
          <p:grpSpPr>
            <a:xfrm>
              <a:off x="5382826" y="4027197"/>
              <a:ext cx="268967" cy="250422"/>
              <a:chOff x="5382826" y="4027197"/>
              <a:chExt cx="268967" cy="250422"/>
            </a:xfrm>
          </p:grpSpPr>
          <p:grpSp>
            <p:nvGrpSpPr>
              <p:cNvPr id="3019" name="Google Shape;3019;p60"/>
              <p:cNvGrpSpPr/>
              <p:nvPr/>
            </p:nvGrpSpPr>
            <p:grpSpPr>
              <a:xfrm>
                <a:off x="5405280" y="4042510"/>
                <a:ext cx="237570" cy="218647"/>
                <a:chOff x="5405280" y="4042510"/>
                <a:chExt cx="237570" cy="218647"/>
              </a:xfrm>
            </p:grpSpPr>
            <p:sp>
              <p:nvSpPr>
                <p:cNvPr id="3020" name="Google Shape;3020;p6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0"/>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0"/>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0"/>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0"/>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6" name="Google Shape;3026;p60"/>
              <p:cNvGrpSpPr/>
              <p:nvPr/>
            </p:nvGrpSpPr>
            <p:grpSpPr>
              <a:xfrm>
                <a:off x="5382826" y="4125549"/>
                <a:ext cx="37776" cy="32380"/>
                <a:chOff x="5382826" y="4125549"/>
                <a:chExt cx="37776" cy="32380"/>
              </a:xfrm>
            </p:grpSpPr>
            <p:sp>
              <p:nvSpPr>
                <p:cNvPr id="3027" name="Google Shape;3027;p6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9" name="Google Shape;3029;p60"/>
              <p:cNvGrpSpPr/>
              <p:nvPr/>
            </p:nvGrpSpPr>
            <p:grpSpPr>
              <a:xfrm>
                <a:off x="5475680" y="4195587"/>
                <a:ext cx="37783" cy="32364"/>
                <a:chOff x="5475680" y="4195587"/>
                <a:chExt cx="37783" cy="32364"/>
              </a:xfrm>
            </p:grpSpPr>
            <p:sp>
              <p:nvSpPr>
                <p:cNvPr id="3030" name="Google Shape;3030;p6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60"/>
              <p:cNvGrpSpPr/>
              <p:nvPr/>
            </p:nvGrpSpPr>
            <p:grpSpPr>
              <a:xfrm>
                <a:off x="5532575" y="4027197"/>
                <a:ext cx="33308" cy="32262"/>
                <a:chOff x="5532575" y="4027197"/>
                <a:chExt cx="33308" cy="32262"/>
              </a:xfrm>
            </p:grpSpPr>
            <p:sp>
              <p:nvSpPr>
                <p:cNvPr id="3033" name="Google Shape;3033;p6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5" name="Google Shape;3035;p60"/>
              <p:cNvGrpSpPr/>
              <p:nvPr/>
            </p:nvGrpSpPr>
            <p:grpSpPr>
              <a:xfrm>
                <a:off x="5590706" y="4245348"/>
                <a:ext cx="33497" cy="32270"/>
                <a:chOff x="5590706" y="4245348"/>
                <a:chExt cx="33497" cy="32270"/>
              </a:xfrm>
            </p:grpSpPr>
            <p:sp>
              <p:nvSpPr>
                <p:cNvPr id="3036" name="Google Shape;3036;p6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8" name="Google Shape;3038;p60"/>
              <p:cNvGrpSpPr/>
              <p:nvPr/>
            </p:nvGrpSpPr>
            <p:grpSpPr>
              <a:xfrm>
                <a:off x="5618681" y="4109677"/>
                <a:ext cx="33112" cy="32357"/>
                <a:chOff x="5618681" y="4109677"/>
                <a:chExt cx="33112" cy="32357"/>
              </a:xfrm>
            </p:grpSpPr>
            <p:sp>
              <p:nvSpPr>
                <p:cNvPr id="3039" name="Google Shape;3039;p6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1" name="Google Shape;3041;p60"/>
              <p:cNvGrpSpPr/>
              <p:nvPr/>
            </p:nvGrpSpPr>
            <p:grpSpPr>
              <a:xfrm>
                <a:off x="5479298" y="4128262"/>
                <a:ext cx="31405" cy="26906"/>
                <a:chOff x="5479298" y="4128262"/>
                <a:chExt cx="31405" cy="26906"/>
              </a:xfrm>
            </p:grpSpPr>
            <p:sp>
              <p:nvSpPr>
                <p:cNvPr id="3042" name="Google Shape;3042;p6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4" name="Google Shape;3044;p60"/>
              <p:cNvGrpSpPr/>
              <p:nvPr/>
            </p:nvGrpSpPr>
            <p:grpSpPr>
              <a:xfrm>
                <a:off x="5582903" y="4180116"/>
                <a:ext cx="31499" cy="26898"/>
                <a:chOff x="5582903" y="4180116"/>
                <a:chExt cx="31499" cy="26898"/>
              </a:xfrm>
            </p:grpSpPr>
            <p:sp>
              <p:nvSpPr>
                <p:cNvPr id="3045" name="Google Shape;3045;p6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47" name="Google Shape;3047;p60"/>
            <p:cNvGrpSpPr/>
            <p:nvPr/>
          </p:nvGrpSpPr>
          <p:grpSpPr>
            <a:xfrm>
              <a:off x="3977681" y="3230323"/>
              <a:ext cx="94584" cy="84085"/>
              <a:chOff x="3977681" y="3230323"/>
              <a:chExt cx="94584" cy="84085"/>
            </a:xfrm>
          </p:grpSpPr>
          <p:grpSp>
            <p:nvGrpSpPr>
              <p:cNvPr id="3048" name="Google Shape;3048;p60"/>
              <p:cNvGrpSpPr/>
              <p:nvPr/>
            </p:nvGrpSpPr>
            <p:grpSpPr>
              <a:xfrm>
                <a:off x="4000135" y="3243041"/>
                <a:ext cx="59570" cy="57186"/>
                <a:chOff x="4000135" y="3243041"/>
                <a:chExt cx="59570" cy="57186"/>
              </a:xfrm>
            </p:grpSpPr>
            <p:sp>
              <p:nvSpPr>
                <p:cNvPr id="3049" name="Google Shape;3049;p6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0"/>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0"/>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2" name="Google Shape;3052;p60"/>
              <p:cNvGrpSpPr/>
              <p:nvPr/>
            </p:nvGrpSpPr>
            <p:grpSpPr>
              <a:xfrm>
                <a:off x="3977681" y="3245872"/>
                <a:ext cx="37783" cy="32380"/>
                <a:chOff x="3977681" y="3245872"/>
                <a:chExt cx="37783" cy="32380"/>
              </a:xfrm>
            </p:grpSpPr>
            <p:sp>
              <p:nvSpPr>
                <p:cNvPr id="3053" name="Google Shape;3053;p6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5" name="Google Shape;3055;p60"/>
              <p:cNvGrpSpPr/>
              <p:nvPr/>
            </p:nvGrpSpPr>
            <p:grpSpPr>
              <a:xfrm>
                <a:off x="4040860" y="3262672"/>
                <a:ext cx="31405" cy="27001"/>
                <a:chOff x="4040860" y="3262672"/>
                <a:chExt cx="31405" cy="27001"/>
              </a:xfrm>
            </p:grpSpPr>
            <p:sp>
              <p:nvSpPr>
                <p:cNvPr id="3056" name="Google Shape;3056;p6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8" name="Google Shape;3058;p60"/>
              <p:cNvGrpSpPr/>
              <p:nvPr/>
            </p:nvGrpSpPr>
            <p:grpSpPr>
              <a:xfrm>
                <a:off x="4021072" y="3230323"/>
                <a:ext cx="31397" cy="26906"/>
                <a:chOff x="4021072" y="3230323"/>
                <a:chExt cx="31397" cy="26906"/>
              </a:xfrm>
            </p:grpSpPr>
            <p:sp>
              <p:nvSpPr>
                <p:cNvPr id="3059" name="Google Shape;3059;p6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1" name="Google Shape;3061;p60"/>
              <p:cNvGrpSpPr/>
              <p:nvPr/>
            </p:nvGrpSpPr>
            <p:grpSpPr>
              <a:xfrm>
                <a:off x="4001472" y="3287462"/>
                <a:ext cx="31499" cy="26945"/>
                <a:chOff x="4001472" y="3287462"/>
                <a:chExt cx="31499" cy="26945"/>
              </a:xfrm>
            </p:grpSpPr>
            <p:sp>
              <p:nvSpPr>
                <p:cNvPr id="3062" name="Google Shape;3062;p6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64" name="Google Shape;3064;p60"/>
            <p:cNvGrpSpPr/>
            <p:nvPr/>
          </p:nvGrpSpPr>
          <p:grpSpPr>
            <a:xfrm>
              <a:off x="4084715" y="3258865"/>
              <a:ext cx="184961" cy="137268"/>
              <a:chOff x="4084715" y="3258865"/>
              <a:chExt cx="184961" cy="137268"/>
            </a:xfrm>
          </p:grpSpPr>
          <p:grpSp>
            <p:nvGrpSpPr>
              <p:cNvPr id="3065" name="Google Shape;3065;p60"/>
              <p:cNvGrpSpPr/>
              <p:nvPr/>
            </p:nvGrpSpPr>
            <p:grpSpPr>
              <a:xfrm>
                <a:off x="4107453" y="3271583"/>
                <a:ext cx="153470" cy="110275"/>
                <a:chOff x="4107453" y="3271583"/>
                <a:chExt cx="153470" cy="110275"/>
              </a:xfrm>
            </p:grpSpPr>
            <p:sp>
              <p:nvSpPr>
                <p:cNvPr id="3066" name="Google Shape;3066;p6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0"/>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0"/>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0"/>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0" name="Google Shape;3070;p60"/>
              <p:cNvGrpSpPr/>
              <p:nvPr/>
            </p:nvGrpSpPr>
            <p:grpSpPr>
              <a:xfrm>
                <a:off x="4136947" y="3258865"/>
                <a:ext cx="31499" cy="27001"/>
                <a:chOff x="4136947" y="3258865"/>
                <a:chExt cx="31499" cy="27001"/>
              </a:xfrm>
            </p:grpSpPr>
            <p:sp>
              <p:nvSpPr>
                <p:cNvPr id="3071" name="Google Shape;3071;p6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3" name="Google Shape;3073;p60"/>
              <p:cNvGrpSpPr/>
              <p:nvPr/>
            </p:nvGrpSpPr>
            <p:grpSpPr>
              <a:xfrm>
                <a:off x="4084715" y="3266478"/>
                <a:ext cx="31468" cy="26898"/>
                <a:chOff x="4084715" y="3266478"/>
                <a:chExt cx="31468" cy="26898"/>
              </a:xfrm>
            </p:grpSpPr>
            <p:sp>
              <p:nvSpPr>
                <p:cNvPr id="3074" name="Google Shape;3074;p6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6" name="Google Shape;3076;p60"/>
              <p:cNvGrpSpPr/>
              <p:nvPr/>
            </p:nvGrpSpPr>
            <p:grpSpPr>
              <a:xfrm>
                <a:off x="4159213" y="3279849"/>
                <a:ext cx="31405" cy="26945"/>
                <a:chOff x="4159213" y="3279849"/>
                <a:chExt cx="31405" cy="26945"/>
              </a:xfrm>
            </p:grpSpPr>
            <p:sp>
              <p:nvSpPr>
                <p:cNvPr id="3077" name="Google Shape;3077;p6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9" name="Google Shape;3079;p60"/>
              <p:cNvGrpSpPr/>
              <p:nvPr/>
            </p:nvGrpSpPr>
            <p:grpSpPr>
              <a:xfrm>
                <a:off x="4201550" y="3266502"/>
                <a:ext cx="31405" cy="26883"/>
                <a:chOff x="4201550" y="3266502"/>
                <a:chExt cx="31405" cy="26883"/>
              </a:xfrm>
            </p:grpSpPr>
            <p:sp>
              <p:nvSpPr>
                <p:cNvPr id="3080" name="Google Shape;3080;p6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2" name="Google Shape;3082;p60"/>
              <p:cNvGrpSpPr/>
              <p:nvPr/>
            </p:nvGrpSpPr>
            <p:grpSpPr>
              <a:xfrm>
                <a:off x="4201550" y="3338278"/>
                <a:ext cx="31405" cy="26930"/>
                <a:chOff x="4201550" y="3338278"/>
                <a:chExt cx="31405" cy="26930"/>
              </a:xfrm>
            </p:grpSpPr>
            <p:sp>
              <p:nvSpPr>
                <p:cNvPr id="3083" name="Google Shape;3083;p6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5" name="Google Shape;3085;p60"/>
              <p:cNvGrpSpPr/>
              <p:nvPr/>
            </p:nvGrpSpPr>
            <p:grpSpPr>
              <a:xfrm>
                <a:off x="4238272" y="3369132"/>
                <a:ext cx="31405" cy="27001"/>
                <a:chOff x="4238272" y="3369132"/>
                <a:chExt cx="31405" cy="27001"/>
              </a:xfrm>
            </p:grpSpPr>
            <p:sp>
              <p:nvSpPr>
                <p:cNvPr id="3086" name="Google Shape;3086;p6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88" name="Google Shape;3088;p60"/>
            <p:cNvGrpSpPr/>
            <p:nvPr/>
          </p:nvGrpSpPr>
          <p:grpSpPr>
            <a:xfrm>
              <a:off x="4068639" y="3200169"/>
              <a:ext cx="77643" cy="37272"/>
              <a:chOff x="4068639" y="3200169"/>
              <a:chExt cx="77643" cy="37272"/>
            </a:xfrm>
          </p:grpSpPr>
          <p:sp>
            <p:nvSpPr>
              <p:cNvPr id="3089" name="Google Shape;3089;p60"/>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0" name="Google Shape;3090;p60"/>
              <p:cNvGrpSpPr/>
              <p:nvPr/>
            </p:nvGrpSpPr>
            <p:grpSpPr>
              <a:xfrm>
                <a:off x="4114878" y="3200169"/>
                <a:ext cx="31405" cy="26993"/>
                <a:chOff x="4114878" y="3200169"/>
                <a:chExt cx="31405" cy="26993"/>
              </a:xfrm>
            </p:grpSpPr>
            <p:sp>
              <p:nvSpPr>
                <p:cNvPr id="3091" name="Google Shape;3091;p6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3" name="Google Shape;3093;p60"/>
              <p:cNvGrpSpPr/>
              <p:nvPr/>
            </p:nvGrpSpPr>
            <p:grpSpPr>
              <a:xfrm>
                <a:off x="4068639" y="3210535"/>
                <a:ext cx="31499" cy="26906"/>
                <a:chOff x="4068639" y="3210535"/>
                <a:chExt cx="31499" cy="26906"/>
              </a:xfrm>
            </p:grpSpPr>
            <p:sp>
              <p:nvSpPr>
                <p:cNvPr id="3094" name="Google Shape;3094;p6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96" name="Google Shape;3096;p60"/>
            <p:cNvGrpSpPr/>
            <p:nvPr/>
          </p:nvGrpSpPr>
          <p:grpSpPr>
            <a:xfrm>
              <a:off x="3869702" y="3066935"/>
              <a:ext cx="382664" cy="190294"/>
              <a:chOff x="3869702" y="3066935"/>
              <a:chExt cx="382664" cy="190294"/>
            </a:xfrm>
          </p:grpSpPr>
          <p:grpSp>
            <p:nvGrpSpPr>
              <p:cNvPr id="3097" name="Google Shape;3097;p60"/>
              <p:cNvGrpSpPr/>
              <p:nvPr/>
            </p:nvGrpSpPr>
            <p:grpSpPr>
              <a:xfrm>
                <a:off x="3888633" y="3082351"/>
                <a:ext cx="351172" cy="160698"/>
                <a:chOff x="3888633" y="3082351"/>
                <a:chExt cx="351172" cy="160698"/>
              </a:xfrm>
            </p:grpSpPr>
            <p:sp>
              <p:nvSpPr>
                <p:cNvPr id="3098" name="Google Shape;3098;p6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0"/>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0"/>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0"/>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0"/>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4" name="Google Shape;3104;p60"/>
              <p:cNvGrpSpPr/>
              <p:nvPr/>
            </p:nvGrpSpPr>
            <p:grpSpPr>
              <a:xfrm>
                <a:off x="4143703" y="3066935"/>
                <a:ext cx="37783" cy="32357"/>
                <a:chOff x="4143703" y="3066935"/>
                <a:chExt cx="37783" cy="32357"/>
              </a:xfrm>
            </p:grpSpPr>
            <p:sp>
              <p:nvSpPr>
                <p:cNvPr id="3105" name="Google Shape;3105;p6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7" name="Google Shape;3107;p60"/>
              <p:cNvGrpSpPr/>
              <p:nvPr/>
            </p:nvGrpSpPr>
            <p:grpSpPr>
              <a:xfrm>
                <a:off x="4044565" y="3103563"/>
                <a:ext cx="37783" cy="32451"/>
                <a:chOff x="4044565" y="3103563"/>
                <a:chExt cx="37783" cy="32451"/>
              </a:xfrm>
            </p:grpSpPr>
            <p:sp>
              <p:nvSpPr>
                <p:cNvPr id="3108" name="Google Shape;3108;p6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0" name="Google Shape;3110;p60"/>
              <p:cNvGrpSpPr/>
              <p:nvPr/>
            </p:nvGrpSpPr>
            <p:grpSpPr>
              <a:xfrm>
                <a:off x="4017454" y="3188237"/>
                <a:ext cx="37776" cy="32357"/>
                <a:chOff x="4017454" y="3188237"/>
                <a:chExt cx="37776" cy="32357"/>
              </a:xfrm>
            </p:grpSpPr>
            <p:sp>
              <p:nvSpPr>
                <p:cNvPr id="3111" name="Google Shape;3111;p6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3" name="Google Shape;3113;p60"/>
              <p:cNvGrpSpPr/>
              <p:nvPr/>
            </p:nvGrpSpPr>
            <p:grpSpPr>
              <a:xfrm>
                <a:off x="3921548" y="3157509"/>
                <a:ext cx="37783" cy="32357"/>
                <a:chOff x="3921548" y="3157509"/>
                <a:chExt cx="37783" cy="32357"/>
              </a:xfrm>
            </p:grpSpPr>
            <p:sp>
              <p:nvSpPr>
                <p:cNvPr id="3114" name="Google Shape;3114;p6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6" name="Google Shape;3116;p60"/>
              <p:cNvGrpSpPr/>
              <p:nvPr/>
            </p:nvGrpSpPr>
            <p:grpSpPr>
              <a:xfrm>
                <a:off x="3939056" y="3211620"/>
                <a:ext cx="37783" cy="32380"/>
                <a:chOff x="3939056" y="3211620"/>
                <a:chExt cx="37783" cy="32380"/>
              </a:xfrm>
            </p:grpSpPr>
            <p:sp>
              <p:nvSpPr>
                <p:cNvPr id="3117" name="Google Shape;3117;p6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9" name="Google Shape;3119;p60"/>
              <p:cNvGrpSpPr/>
              <p:nvPr/>
            </p:nvGrpSpPr>
            <p:grpSpPr>
              <a:xfrm>
                <a:off x="4176240" y="3136965"/>
                <a:ext cx="31405" cy="26930"/>
                <a:chOff x="4176240" y="3136965"/>
                <a:chExt cx="31405" cy="26930"/>
              </a:xfrm>
            </p:grpSpPr>
            <p:sp>
              <p:nvSpPr>
                <p:cNvPr id="3120" name="Google Shape;3120;p6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2" name="Google Shape;3122;p60"/>
              <p:cNvGrpSpPr/>
              <p:nvPr/>
            </p:nvGrpSpPr>
            <p:grpSpPr>
              <a:xfrm>
                <a:off x="4133148" y="3152593"/>
                <a:ext cx="31499" cy="27001"/>
                <a:chOff x="4133148" y="3152593"/>
                <a:chExt cx="31499" cy="27001"/>
              </a:xfrm>
            </p:grpSpPr>
            <p:sp>
              <p:nvSpPr>
                <p:cNvPr id="3123" name="Google Shape;3123;p6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5" name="Google Shape;3125;p60"/>
              <p:cNvGrpSpPr/>
              <p:nvPr/>
            </p:nvGrpSpPr>
            <p:grpSpPr>
              <a:xfrm>
                <a:off x="4220866" y="3073534"/>
                <a:ext cx="31499" cy="26898"/>
                <a:chOff x="4220866" y="3073534"/>
                <a:chExt cx="31499" cy="26898"/>
              </a:xfrm>
            </p:grpSpPr>
            <p:sp>
              <p:nvSpPr>
                <p:cNvPr id="3126" name="Google Shape;3126;p6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8" name="Google Shape;3128;p60"/>
              <p:cNvGrpSpPr/>
              <p:nvPr/>
            </p:nvGrpSpPr>
            <p:grpSpPr>
              <a:xfrm>
                <a:off x="3869702" y="3230323"/>
                <a:ext cx="31499" cy="26906"/>
                <a:chOff x="3869702" y="3230323"/>
                <a:chExt cx="31499" cy="26906"/>
              </a:xfrm>
            </p:grpSpPr>
            <p:sp>
              <p:nvSpPr>
                <p:cNvPr id="3129" name="Google Shape;3129;p6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31" name="Google Shape;3131;p60"/>
            <p:cNvGrpSpPr/>
            <p:nvPr/>
          </p:nvGrpSpPr>
          <p:grpSpPr>
            <a:xfrm>
              <a:off x="4271383" y="3065882"/>
              <a:ext cx="304556" cy="341663"/>
              <a:chOff x="4271383" y="3065882"/>
              <a:chExt cx="304556" cy="341663"/>
            </a:xfrm>
          </p:grpSpPr>
          <p:grpSp>
            <p:nvGrpSpPr>
              <p:cNvPr id="3132" name="Google Shape;3132;p60"/>
              <p:cNvGrpSpPr/>
              <p:nvPr/>
            </p:nvGrpSpPr>
            <p:grpSpPr>
              <a:xfrm>
                <a:off x="4293838" y="3078639"/>
                <a:ext cx="269353" cy="311973"/>
                <a:chOff x="4293838" y="3078639"/>
                <a:chExt cx="269353" cy="311973"/>
              </a:xfrm>
            </p:grpSpPr>
            <p:sp>
              <p:nvSpPr>
                <p:cNvPr id="3133" name="Google Shape;3133;p6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0"/>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0"/>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0"/>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0"/>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0"/>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0"/>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0"/>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0"/>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0"/>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0"/>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0"/>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0"/>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0"/>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0"/>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0"/>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0"/>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0" name="Google Shape;3150;p60"/>
              <p:cNvGrpSpPr/>
              <p:nvPr/>
            </p:nvGrpSpPr>
            <p:grpSpPr>
              <a:xfrm>
                <a:off x="4538164" y="3342061"/>
                <a:ext cx="37776" cy="32380"/>
                <a:chOff x="4538164" y="3342061"/>
                <a:chExt cx="37776" cy="32380"/>
              </a:xfrm>
            </p:grpSpPr>
            <p:sp>
              <p:nvSpPr>
                <p:cNvPr id="3151" name="Google Shape;3151;p6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3" name="Google Shape;3153;p60"/>
              <p:cNvGrpSpPr/>
              <p:nvPr/>
            </p:nvGrpSpPr>
            <p:grpSpPr>
              <a:xfrm>
                <a:off x="4271383" y="3194742"/>
                <a:ext cx="37783" cy="32420"/>
                <a:chOff x="4271383" y="3194742"/>
                <a:chExt cx="37783" cy="32420"/>
              </a:xfrm>
            </p:grpSpPr>
            <p:sp>
              <p:nvSpPr>
                <p:cNvPr id="3154" name="Google Shape;3154;p6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6" name="Google Shape;3156;p60"/>
              <p:cNvGrpSpPr/>
              <p:nvPr/>
            </p:nvGrpSpPr>
            <p:grpSpPr>
              <a:xfrm>
                <a:off x="4284416" y="3084058"/>
                <a:ext cx="37783" cy="32357"/>
                <a:chOff x="4284416" y="3084058"/>
                <a:chExt cx="37783" cy="32357"/>
              </a:xfrm>
            </p:grpSpPr>
            <p:sp>
              <p:nvSpPr>
                <p:cNvPr id="3157" name="Google Shape;3157;p6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9" name="Google Shape;3159;p60"/>
              <p:cNvGrpSpPr/>
              <p:nvPr/>
            </p:nvGrpSpPr>
            <p:grpSpPr>
              <a:xfrm>
                <a:off x="4478697" y="3297561"/>
                <a:ext cx="37776" cy="32451"/>
                <a:chOff x="4478697" y="3297561"/>
                <a:chExt cx="37776" cy="32451"/>
              </a:xfrm>
            </p:grpSpPr>
            <p:sp>
              <p:nvSpPr>
                <p:cNvPr id="3160" name="Google Shape;3160;p6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2" name="Google Shape;3162;p60"/>
              <p:cNvGrpSpPr/>
              <p:nvPr/>
            </p:nvGrpSpPr>
            <p:grpSpPr>
              <a:xfrm>
                <a:off x="4411813" y="3331711"/>
                <a:ext cx="37776" cy="32451"/>
                <a:chOff x="4411813" y="3331711"/>
                <a:chExt cx="37776" cy="32451"/>
              </a:xfrm>
            </p:grpSpPr>
            <p:sp>
              <p:nvSpPr>
                <p:cNvPr id="3163" name="Google Shape;3163;p6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5" name="Google Shape;3165;p60"/>
              <p:cNvGrpSpPr/>
              <p:nvPr/>
            </p:nvGrpSpPr>
            <p:grpSpPr>
              <a:xfrm>
                <a:off x="4337984" y="3375188"/>
                <a:ext cx="37776" cy="32357"/>
                <a:chOff x="4337984" y="3375188"/>
                <a:chExt cx="37776" cy="32357"/>
              </a:xfrm>
            </p:grpSpPr>
            <p:sp>
              <p:nvSpPr>
                <p:cNvPr id="3166" name="Google Shape;3166;p6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8" name="Google Shape;3168;p60"/>
              <p:cNvGrpSpPr/>
              <p:nvPr/>
            </p:nvGrpSpPr>
            <p:grpSpPr>
              <a:xfrm>
                <a:off x="4494867" y="3090530"/>
                <a:ext cx="37878" cy="32451"/>
                <a:chOff x="4494867" y="3090530"/>
                <a:chExt cx="37878" cy="32451"/>
              </a:xfrm>
            </p:grpSpPr>
            <p:sp>
              <p:nvSpPr>
                <p:cNvPr id="3169" name="Google Shape;3169;p6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60"/>
              <p:cNvGrpSpPr/>
              <p:nvPr/>
            </p:nvGrpSpPr>
            <p:grpSpPr>
              <a:xfrm>
                <a:off x="4525124" y="3207774"/>
                <a:ext cx="37783" cy="32420"/>
                <a:chOff x="4525124" y="3207774"/>
                <a:chExt cx="37783" cy="32420"/>
              </a:xfrm>
            </p:grpSpPr>
            <p:sp>
              <p:nvSpPr>
                <p:cNvPr id="3172" name="Google Shape;3172;p6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4" name="Google Shape;3174;p60"/>
              <p:cNvGrpSpPr/>
              <p:nvPr/>
            </p:nvGrpSpPr>
            <p:grpSpPr>
              <a:xfrm>
                <a:off x="4440544" y="3176479"/>
                <a:ext cx="31499" cy="26898"/>
                <a:chOff x="4440544" y="3176479"/>
                <a:chExt cx="31499" cy="26898"/>
              </a:xfrm>
            </p:grpSpPr>
            <p:sp>
              <p:nvSpPr>
                <p:cNvPr id="3175" name="Google Shape;3175;p6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7" name="Google Shape;3177;p60"/>
              <p:cNvGrpSpPr/>
              <p:nvPr/>
            </p:nvGrpSpPr>
            <p:grpSpPr>
              <a:xfrm>
                <a:off x="4350545" y="3156400"/>
                <a:ext cx="31405" cy="27001"/>
                <a:chOff x="4350545" y="3156400"/>
                <a:chExt cx="31405" cy="27001"/>
              </a:xfrm>
            </p:grpSpPr>
            <p:sp>
              <p:nvSpPr>
                <p:cNvPr id="3178" name="Google Shape;3178;p6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0" name="Google Shape;3180;p60"/>
              <p:cNvGrpSpPr/>
              <p:nvPr/>
            </p:nvGrpSpPr>
            <p:grpSpPr>
              <a:xfrm>
                <a:off x="4376703" y="3255058"/>
                <a:ext cx="31405" cy="27001"/>
                <a:chOff x="4376703" y="3255058"/>
                <a:chExt cx="31405" cy="27001"/>
              </a:xfrm>
            </p:grpSpPr>
            <p:sp>
              <p:nvSpPr>
                <p:cNvPr id="3181" name="Google Shape;3181;p6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3" name="Google Shape;3183;p60"/>
              <p:cNvGrpSpPr/>
              <p:nvPr/>
            </p:nvGrpSpPr>
            <p:grpSpPr>
              <a:xfrm>
                <a:off x="4331322" y="3283656"/>
                <a:ext cx="31405" cy="26945"/>
                <a:chOff x="4331322" y="3283656"/>
                <a:chExt cx="31405" cy="26945"/>
              </a:xfrm>
            </p:grpSpPr>
            <p:sp>
              <p:nvSpPr>
                <p:cNvPr id="3184" name="Google Shape;3184;p6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6" name="Google Shape;3186;p60"/>
              <p:cNvGrpSpPr/>
              <p:nvPr/>
            </p:nvGrpSpPr>
            <p:grpSpPr>
              <a:xfrm>
                <a:off x="4380510" y="3065882"/>
                <a:ext cx="31405" cy="26938"/>
                <a:chOff x="4380510" y="3065882"/>
                <a:chExt cx="31405" cy="26938"/>
              </a:xfrm>
            </p:grpSpPr>
            <p:sp>
              <p:nvSpPr>
                <p:cNvPr id="3187" name="Google Shape;3187;p6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89" name="Google Shape;3189;p60"/>
            <p:cNvGrpSpPr/>
            <p:nvPr/>
          </p:nvGrpSpPr>
          <p:grpSpPr>
            <a:xfrm>
              <a:off x="4558998" y="3188237"/>
              <a:ext cx="1280131" cy="1052746"/>
              <a:chOff x="4558998" y="3188237"/>
              <a:chExt cx="1280131" cy="1052746"/>
            </a:xfrm>
          </p:grpSpPr>
          <p:sp>
            <p:nvSpPr>
              <p:cNvPr id="3190" name="Google Shape;3190;p60"/>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1" name="Google Shape;3191;p60"/>
              <p:cNvGrpSpPr/>
              <p:nvPr/>
            </p:nvGrpSpPr>
            <p:grpSpPr>
              <a:xfrm>
                <a:off x="4579164" y="3203653"/>
                <a:ext cx="1244833" cy="1020397"/>
                <a:chOff x="4579164" y="3203653"/>
                <a:chExt cx="1244833" cy="1020397"/>
              </a:xfrm>
            </p:grpSpPr>
            <p:sp>
              <p:nvSpPr>
                <p:cNvPr id="3192" name="Google Shape;3192;p60"/>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0"/>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4" name="Google Shape;3194;p60"/>
                <p:cNvGrpSpPr/>
                <p:nvPr/>
              </p:nvGrpSpPr>
              <p:grpSpPr>
                <a:xfrm>
                  <a:off x="4579164" y="3203653"/>
                  <a:ext cx="1244833" cy="1020397"/>
                  <a:chOff x="4579164" y="3203653"/>
                  <a:chExt cx="1244833" cy="1020397"/>
                </a:xfrm>
              </p:grpSpPr>
              <p:sp>
                <p:nvSpPr>
                  <p:cNvPr id="3195" name="Google Shape;3195;p60"/>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0"/>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7" name="Google Shape;3197;p60"/>
                  <p:cNvGrpSpPr/>
                  <p:nvPr/>
                </p:nvGrpSpPr>
                <p:grpSpPr>
                  <a:xfrm>
                    <a:off x="4579164" y="3203653"/>
                    <a:ext cx="1244833" cy="1020397"/>
                    <a:chOff x="4579164" y="3203653"/>
                    <a:chExt cx="1244833" cy="1020397"/>
                  </a:xfrm>
                </p:grpSpPr>
                <p:sp>
                  <p:nvSpPr>
                    <p:cNvPr id="3198" name="Google Shape;3198;p60"/>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0"/>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0"/>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0"/>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0"/>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0"/>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0"/>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0"/>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6" name="Google Shape;3206;p60"/>
                    <p:cNvGrpSpPr/>
                    <p:nvPr/>
                  </p:nvGrpSpPr>
                  <p:grpSpPr>
                    <a:xfrm>
                      <a:off x="4579164" y="3203653"/>
                      <a:ext cx="1244833" cy="1020397"/>
                      <a:chOff x="4579164" y="3203653"/>
                      <a:chExt cx="1244833" cy="1020397"/>
                    </a:xfrm>
                  </p:grpSpPr>
                  <p:sp>
                    <p:nvSpPr>
                      <p:cNvPr id="3207" name="Google Shape;3207;p60"/>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0"/>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0"/>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0"/>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0"/>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0"/>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0"/>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0"/>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0"/>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0"/>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0"/>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0"/>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0"/>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0"/>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1" name="Google Shape;3221;p60"/>
                      <p:cNvGrpSpPr/>
                      <p:nvPr/>
                    </p:nvGrpSpPr>
                    <p:grpSpPr>
                      <a:xfrm>
                        <a:off x="4579164" y="3203653"/>
                        <a:ext cx="1244833" cy="1020397"/>
                        <a:chOff x="4579164" y="3203653"/>
                        <a:chExt cx="1244833" cy="1020397"/>
                      </a:xfrm>
                    </p:grpSpPr>
                    <p:sp>
                      <p:nvSpPr>
                        <p:cNvPr id="3222" name="Google Shape;3222;p60"/>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0"/>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0"/>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0"/>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0"/>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0"/>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0"/>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0"/>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0"/>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0"/>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0"/>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0"/>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0"/>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0"/>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0"/>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0"/>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0"/>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0"/>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0"/>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0"/>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0"/>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6" name="Google Shape;3246;p60"/>
                        <p:cNvGrpSpPr/>
                        <p:nvPr/>
                      </p:nvGrpSpPr>
                      <p:grpSpPr>
                        <a:xfrm>
                          <a:off x="4579164" y="3203653"/>
                          <a:ext cx="1244833" cy="1020397"/>
                          <a:chOff x="4579164" y="3203653"/>
                          <a:chExt cx="1244833" cy="1020397"/>
                        </a:xfrm>
                      </p:grpSpPr>
                      <p:sp>
                        <p:nvSpPr>
                          <p:cNvPr id="3247" name="Google Shape;3247;p60"/>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8" name="Google Shape;3248;p60"/>
                          <p:cNvGrpSpPr/>
                          <p:nvPr/>
                        </p:nvGrpSpPr>
                        <p:grpSpPr>
                          <a:xfrm>
                            <a:off x="4579164" y="3203653"/>
                            <a:ext cx="1244833" cy="1020397"/>
                            <a:chOff x="4579164" y="3203653"/>
                            <a:chExt cx="1244833" cy="1020397"/>
                          </a:xfrm>
                        </p:grpSpPr>
                        <p:sp>
                          <p:nvSpPr>
                            <p:cNvPr id="3249" name="Google Shape;3249;p60"/>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0"/>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0"/>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0"/>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0"/>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0"/>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0"/>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6" name="Google Shape;3256;p60"/>
                            <p:cNvGrpSpPr/>
                            <p:nvPr/>
                          </p:nvGrpSpPr>
                          <p:grpSpPr>
                            <a:xfrm>
                              <a:off x="4579164" y="3203653"/>
                              <a:ext cx="1244833" cy="1020397"/>
                              <a:chOff x="4579164" y="3203653"/>
                              <a:chExt cx="1244833" cy="1020397"/>
                            </a:xfrm>
                          </p:grpSpPr>
                          <p:sp>
                            <p:nvSpPr>
                              <p:cNvPr id="3257" name="Google Shape;3257;p60"/>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0"/>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0"/>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0"/>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0"/>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0"/>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0"/>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0"/>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0"/>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0"/>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0"/>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0"/>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0"/>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0" name="Google Shape;3270;p60"/>
                              <p:cNvGrpSpPr/>
                              <p:nvPr/>
                            </p:nvGrpSpPr>
                            <p:grpSpPr>
                              <a:xfrm>
                                <a:off x="4579164" y="3203653"/>
                                <a:ext cx="1244833" cy="1020397"/>
                                <a:chOff x="4579164" y="3203653"/>
                                <a:chExt cx="1244833" cy="1020397"/>
                              </a:xfrm>
                            </p:grpSpPr>
                            <p:sp>
                              <p:nvSpPr>
                                <p:cNvPr id="3271" name="Google Shape;3271;p60"/>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0"/>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0"/>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0"/>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0"/>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0"/>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0"/>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8" name="Google Shape;3278;p60"/>
                                <p:cNvGrpSpPr/>
                                <p:nvPr/>
                              </p:nvGrpSpPr>
                              <p:grpSpPr>
                                <a:xfrm>
                                  <a:off x="4579164" y="3203653"/>
                                  <a:ext cx="1244833" cy="1020397"/>
                                  <a:chOff x="4579164" y="3203653"/>
                                  <a:chExt cx="1244833" cy="1020397"/>
                                </a:xfrm>
                              </p:grpSpPr>
                              <p:sp>
                                <p:nvSpPr>
                                  <p:cNvPr id="3279" name="Google Shape;3279;p60"/>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0"/>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0"/>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0"/>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0"/>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4" name="Google Shape;3284;p60"/>
                                  <p:cNvGrpSpPr/>
                                  <p:nvPr/>
                                </p:nvGrpSpPr>
                                <p:grpSpPr>
                                  <a:xfrm>
                                    <a:off x="4579164" y="3203653"/>
                                    <a:ext cx="1244833" cy="1020397"/>
                                    <a:chOff x="4579164" y="3203653"/>
                                    <a:chExt cx="1244833" cy="1020397"/>
                                  </a:xfrm>
                                </p:grpSpPr>
                                <p:sp>
                                  <p:nvSpPr>
                                    <p:cNvPr id="3285" name="Google Shape;3285;p6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0"/>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3289" name="Google Shape;3289;p60"/>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0"/>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0"/>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92" name="Google Shape;3292;p60"/>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293" name="Google Shape;3293;p60"/>
              <p:cNvGrpSpPr/>
              <p:nvPr/>
            </p:nvGrpSpPr>
            <p:grpSpPr>
              <a:xfrm>
                <a:off x="4595437" y="3598775"/>
                <a:ext cx="37776" cy="32451"/>
                <a:chOff x="4595437" y="3598775"/>
                <a:chExt cx="37776" cy="32451"/>
              </a:xfrm>
            </p:grpSpPr>
            <p:sp>
              <p:nvSpPr>
                <p:cNvPr id="3294" name="Google Shape;3294;p6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6" name="Google Shape;3296;p60"/>
              <p:cNvGrpSpPr/>
              <p:nvPr/>
            </p:nvGrpSpPr>
            <p:grpSpPr>
              <a:xfrm>
                <a:off x="4641864" y="3524443"/>
                <a:ext cx="37776" cy="32380"/>
                <a:chOff x="4641864" y="3524443"/>
                <a:chExt cx="37776" cy="32380"/>
              </a:xfrm>
            </p:grpSpPr>
            <p:sp>
              <p:nvSpPr>
                <p:cNvPr id="3297" name="Google Shape;3297;p6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9" name="Google Shape;3299;p60"/>
              <p:cNvGrpSpPr/>
              <p:nvPr/>
            </p:nvGrpSpPr>
            <p:grpSpPr>
              <a:xfrm>
                <a:off x="4648431" y="3893901"/>
                <a:ext cx="37776" cy="32357"/>
                <a:chOff x="4648431" y="3893901"/>
                <a:chExt cx="37776" cy="32357"/>
              </a:xfrm>
            </p:grpSpPr>
            <p:sp>
              <p:nvSpPr>
                <p:cNvPr id="3300" name="Google Shape;3300;p6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2" name="Google Shape;3302;p60"/>
              <p:cNvGrpSpPr/>
              <p:nvPr/>
            </p:nvGrpSpPr>
            <p:grpSpPr>
              <a:xfrm>
                <a:off x="4567752" y="3722908"/>
                <a:ext cx="37870" cy="32380"/>
                <a:chOff x="4567752" y="3722908"/>
                <a:chExt cx="37870" cy="32380"/>
              </a:xfrm>
            </p:grpSpPr>
            <p:sp>
              <p:nvSpPr>
                <p:cNvPr id="3303" name="Google Shape;3303;p6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5" name="Google Shape;3305;p60"/>
              <p:cNvGrpSpPr/>
              <p:nvPr/>
            </p:nvGrpSpPr>
            <p:grpSpPr>
              <a:xfrm>
                <a:off x="4617506" y="3652052"/>
                <a:ext cx="37783" cy="32357"/>
                <a:chOff x="4617506" y="3652052"/>
                <a:chExt cx="37783" cy="32357"/>
              </a:xfrm>
            </p:grpSpPr>
            <p:sp>
              <p:nvSpPr>
                <p:cNvPr id="3306" name="Google Shape;3306;p6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8" name="Google Shape;3308;p60"/>
              <p:cNvGrpSpPr/>
              <p:nvPr/>
            </p:nvGrpSpPr>
            <p:grpSpPr>
              <a:xfrm>
                <a:off x="4739005" y="3554149"/>
                <a:ext cx="37870" cy="32357"/>
                <a:chOff x="4739005" y="3554149"/>
                <a:chExt cx="37870" cy="32357"/>
              </a:xfrm>
            </p:grpSpPr>
            <p:sp>
              <p:nvSpPr>
                <p:cNvPr id="3309" name="Google Shape;3309;p6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1" name="Google Shape;3311;p60"/>
              <p:cNvGrpSpPr/>
              <p:nvPr/>
            </p:nvGrpSpPr>
            <p:grpSpPr>
              <a:xfrm>
                <a:off x="4806557" y="3630258"/>
                <a:ext cx="37776" cy="32364"/>
                <a:chOff x="4806557" y="3630258"/>
                <a:chExt cx="37776" cy="32364"/>
              </a:xfrm>
            </p:grpSpPr>
            <p:sp>
              <p:nvSpPr>
                <p:cNvPr id="3312" name="Google Shape;3312;p6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4" name="Google Shape;3314;p60"/>
              <p:cNvGrpSpPr/>
              <p:nvPr/>
            </p:nvGrpSpPr>
            <p:grpSpPr>
              <a:xfrm>
                <a:off x="4737007" y="4004357"/>
                <a:ext cx="37870" cy="32357"/>
                <a:chOff x="4737007" y="4004357"/>
                <a:chExt cx="37870" cy="32357"/>
              </a:xfrm>
            </p:grpSpPr>
            <p:sp>
              <p:nvSpPr>
                <p:cNvPr id="3315" name="Google Shape;3315;p6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7" name="Google Shape;3317;p60"/>
              <p:cNvGrpSpPr/>
              <p:nvPr/>
            </p:nvGrpSpPr>
            <p:grpSpPr>
              <a:xfrm>
                <a:off x="4773634" y="4208627"/>
                <a:ext cx="37776" cy="32357"/>
                <a:chOff x="4773634" y="4208627"/>
                <a:chExt cx="37776" cy="32357"/>
              </a:xfrm>
            </p:grpSpPr>
            <p:sp>
              <p:nvSpPr>
                <p:cNvPr id="3318" name="Google Shape;3318;p6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0" name="Google Shape;3320;p60"/>
              <p:cNvGrpSpPr/>
              <p:nvPr/>
            </p:nvGrpSpPr>
            <p:grpSpPr>
              <a:xfrm>
                <a:off x="4888282" y="4074764"/>
                <a:ext cx="37776" cy="32451"/>
                <a:chOff x="4888282" y="4074764"/>
                <a:chExt cx="37776" cy="32451"/>
              </a:xfrm>
            </p:grpSpPr>
            <p:sp>
              <p:nvSpPr>
                <p:cNvPr id="3321" name="Google Shape;3321;p6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3" name="Google Shape;3323;p60"/>
              <p:cNvGrpSpPr/>
              <p:nvPr/>
            </p:nvGrpSpPr>
            <p:grpSpPr>
              <a:xfrm>
                <a:off x="4901315" y="3804271"/>
                <a:ext cx="37776" cy="32364"/>
                <a:chOff x="4901315" y="3804271"/>
                <a:chExt cx="37776" cy="32364"/>
              </a:xfrm>
            </p:grpSpPr>
            <p:sp>
              <p:nvSpPr>
                <p:cNvPr id="3324" name="Google Shape;3324;p6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6" name="Google Shape;3326;p60"/>
              <p:cNvGrpSpPr/>
              <p:nvPr/>
            </p:nvGrpSpPr>
            <p:grpSpPr>
              <a:xfrm>
                <a:off x="4866394" y="3715035"/>
                <a:ext cx="37846" cy="32357"/>
                <a:chOff x="4866394" y="3715035"/>
                <a:chExt cx="37846" cy="32357"/>
              </a:xfrm>
            </p:grpSpPr>
            <p:sp>
              <p:nvSpPr>
                <p:cNvPr id="3327" name="Google Shape;3327;p6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9" name="Google Shape;3329;p60"/>
              <p:cNvGrpSpPr/>
              <p:nvPr/>
            </p:nvGrpSpPr>
            <p:grpSpPr>
              <a:xfrm>
                <a:off x="4979233" y="3839798"/>
                <a:ext cx="37878" cy="32420"/>
                <a:chOff x="4979233" y="3839798"/>
                <a:chExt cx="37878" cy="32420"/>
              </a:xfrm>
            </p:grpSpPr>
            <p:sp>
              <p:nvSpPr>
                <p:cNvPr id="3330" name="Google Shape;3330;p6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2" name="Google Shape;3332;p60"/>
              <p:cNvGrpSpPr/>
              <p:nvPr/>
            </p:nvGrpSpPr>
            <p:grpSpPr>
              <a:xfrm>
                <a:off x="4790662" y="3679147"/>
                <a:ext cx="37783" cy="32380"/>
                <a:chOff x="4790662" y="3679147"/>
                <a:chExt cx="37783" cy="32380"/>
              </a:xfrm>
            </p:grpSpPr>
            <p:sp>
              <p:nvSpPr>
                <p:cNvPr id="3333" name="Google Shape;3333;p6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5" name="Google Shape;3335;p60"/>
              <p:cNvGrpSpPr/>
              <p:nvPr/>
            </p:nvGrpSpPr>
            <p:grpSpPr>
              <a:xfrm>
                <a:off x="4857263" y="3557861"/>
                <a:ext cx="37776" cy="32357"/>
                <a:chOff x="4857263" y="3557861"/>
                <a:chExt cx="37776" cy="32357"/>
              </a:xfrm>
            </p:grpSpPr>
            <p:sp>
              <p:nvSpPr>
                <p:cNvPr id="3336" name="Google Shape;3336;p6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8" name="Google Shape;3338;p60"/>
              <p:cNvGrpSpPr/>
              <p:nvPr/>
            </p:nvGrpSpPr>
            <p:grpSpPr>
              <a:xfrm>
                <a:off x="4883902" y="3648033"/>
                <a:ext cx="37783" cy="32380"/>
                <a:chOff x="4883902" y="3648033"/>
                <a:chExt cx="37783" cy="32380"/>
              </a:xfrm>
            </p:grpSpPr>
            <p:sp>
              <p:nvSpPr>
                <p:cNvPr id="3339" name="Google Shape;3339;p6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1" name="Google Shape;3341;p60"/>
              <p:cNvGrpSpPr/>
              <p:nvPr/>
            </p:nvGrpSpPr>
            <p:grpSpPr>
              <a:xfrm>
                <a:off x="4907780" y="3347220"/>
                <a:ext cx="37878" cy="32357"/>
                <a:chOff x="4907780" y="3347220"/>
                <a:chExt cx="37878" cy="32357"/>
              </a:xfrm>
            </p:grpSpPr>
            <p:sp>
              <p:nvSpPr>
                <p:cNvPr id="3342" name="Google Shape;3342;p6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60"/>
              <p:cNvGrpSpPr/>
              <p:nvPr/>
            </p:nvGrpSpPr>
            <p:grpSpPr>
              <a:xfrm>
                <a:off x="5065048" y="3738150"/>
                <a:ext cx="37783" cy="32364"/>
                <a:chOff x="5065048" y="3738150"/>
                <a:chExt cx="37783" cy="32364"/>
              </a:xfrm>
            </p:grpSpPr>
            <p:sp>
              <p:nvSpPr>
                <p:cNvPr id="3345" name="Google Shape;3345;p6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60"/>
              <p:cNvGrpSpPr/>
              <p:nvPr/>
            </p:nvGrpSpPr>
            <p:grpSpPr>
              <a:xfrm>
                <a:off x="5071616" y="3284615"/>
                <a:ext cx="37783" cy="32357"/>
                <a:chOff x="5071616" y="3284615"/>
                <a:chExt cx="37783" cy="32357"/>
              </a:xfrm>
            </p:grpSpPr>
            <p:sp>
              <p:nvSpPr>
                <p:cNvPr id="3348" name="Google Shape;3348;p6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0" name="Google Shape;3350;p60"/>
              <p:cNvGrpSpPr/>
              <p:nvPr/>
            </p:nvGrpSpPr>
            <p:grpSpPr>
              <a:xfrm>
                <a:off x="5389291" y="3759921"/>
                <a:ext cx="37783" cy="32380"/>
                <a:chOff x="5389291" y="3759921"/>
                <a:chExt cx="37783" cy="32380"/>
              </a:xfrm>
            </p:grpSpPr>
            <p:sp>
              <p:nvSpPr>
                <p:cNvPr id="3351" name="Google Shape;3351;p6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3" name="Google Shape;3353;p60"/>
              <p:cNvGrpSpPr/>
              <p:nvPr/>
            </p:nvGrpSpPr>
            <p:grpSpPr>
              <a:xfrm>
                <a:off x="5431534" y="3632932"/>
                <a:ext cx="37878" cy="32451"/>
                <a:chOff x="5431534" y="3632932"/>
                <a:chExt cx="37878" cy="32451"/>
              </a:xfrm>
            </p:grpSpPr>
            <p:sp>
              <p:nvSpPr>
                <p:cNvPr id="3354" name="Google Shape;3354;p6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6" name="Google Shape;3356;p60"/>
              <p:cNvGrpSpPr/>
              <p:nvPr/>
            </p:nvGrpSpPr>
            <p:grpSpPr>
              <a:xfrm>
                <a:off x="5540755" y="3544829"/>
                <a:ext cx="37783" cy="32357"/>
                <a:chOff x="5540755" y="3544829"/>
                <a:chExt cx="37783" cy="32357"/>
              </a:xfrm>
            </p:grpSpPr>
            <p:sp>
              <p:nvSpPr>
                <p:cNvPr id="3357" name="Google Shape;3357;p6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9" name="Google Shape;3359;p60"/>
              <p:cNvGrpSpPr/>
              <p:nvPr/>
            </p:nvGrpSpPr>
            <p:grpSpPr>
              <a:xfrm>
                <a:off x="5579293" y="3412107"/>
                <a:ext cx="37776" cy="32357"/>
                <a:chOff x="5579293" y="3412107"/>
                <a:chExt cx="37776" cy="32357"/>
              </a:xfrm>
            </p:grpSpPr>
            <p:sp>
              <p:nvSpPr>
                <p:cNvPr id="3360" name="Google Shape;3360;p6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2" name="Google Shape;3362;p60"/>
              <p:cNvGrpSpPr/>
              <p:nvPr/>
            </p:nvGrpSpPr>
            <p:grpSpPr>
              <a:xfrm>
                <a:off x="5801346" y="3284615"/>
                <a:ext cx="37783" cy="32357"/>
                <a:chOff x="5801346" y="3284615"/>
                <a:chExt cx="37783" cy="32357"/>
              </a:xfrm>
            </p:grpSpPr>
            <p:sp>
              <p:nvSpPr>
                <p:cNvPr id="3363" name="Google Shape;3363;p6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5" name="Google Shape;3365;p60"/>
              <p:cNvGrpSpPr/>
              <p:nvPr/>
            </p:nvGrpSpPr>
            <p:grpSpPr>
              <a:xfrm>
                <a:off x="5763578" y="3399067"/>
                <a:ext cx="37776" cy="32364"/>
                <a:chOff x="5763578" y="3399067"/>
                <a:chExt cx="37776" cy="32364"/>
              </a:xfrm>
            </p:grpSpPr>
            <p:sp>
              <p:nvSpPr>
                <p:cNvPr id="3366" name="Google Shape;3366;p6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8" name="Google Shape;3368;p60"/>
              <p:cNvGrpSpPr/>
              <p:nvPr/>
            </p:nvGrpSpPr>
            <p:grpSpPr>
              <a:xfrm>
                <a:off x="5395858" y="3230952"/>
                <a:ext cx="37776" cy="32364"/>
                <a:chOff x="5395858" y="3230952"/>
                <a:chExt cx="37776" cy="32364"/>
              </a:xfrm>
            </p:grpSpPr>
            <p:sp>
              <p:nvSpPr>
                <p:cNvPr id="3369" name="Google Shape;3369;p6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1" name="Google Shape;3371;p60"/>
              <p:cNvGrpSpPr/>
              <p:nvPr/>
            </p:nvGrpSpPr>
            <p:grpSpPr>
              <a:xfrm>
                <a:off x="5264088" y="3188237"/>
                <a:ext cx="37776" cy="32357"/>
                <a:chOff x="5264088" y="3188237"/>
                <a:chExt cx="37776" cy="32357"/>
              </a:xfrm>
            </p:grpSpPr>
            <p:sp>
              <p:nvSpPr>
                <p:cNvPr id="3372" name="Google Shape;3372;p6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4" name="Google Shape;3374;p60"/>
              <p:cNvGrpSpPr/>
              <p:nvPr/>
            </p:nvGrpSpPr>
            <p:grpSpPr>
              <a:xfrm>
                <a:off x="5585758" y="3237425"/>
                <a:ext cx="37878" cy="32357"/>
                <a:chOff x="5585758" y="3237425"/>
                <a:chExt cx="37878" cy="32357"/>
              </a:xfrm>
            </p:grpSpPr>
            <p:sp>
              <p:nvSpPr>
                <p:cNvPr id="3375" name="Google Shape;3375;p6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7" name="Google Shape;3377;p60"/>
              <p:cNvGrpSpPr/>
              <p:nvPr/>
            </p:nvGrpSpPr>
            <p:grpSpPr>
              <a:xfrm>
                <a:off x="4874196" y="3291088"/>
                <a:ext cx="37878" cy="32451"/>
                <a:chOff x="4874196" y="3291088"/>
                <a:chExt cx="37878" cy="32451"/>
              </a:xfrm>
            </p:grpSpPr>
            <p:sp>
              <p:nvSpPr>
                <p:cNvPr id="3378" name="Google Shape;3378;p6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0" name="Google Shape;3380;p60"/>
              <p:cNvGrpSpPr/>
              <p:nvPr/>
            </p:nvGrpSpPr>
            <p:grpSpPr>
              <a:xfrm>
                <a:off x="5197770" y="3785466"/>
                <a:ext cx="37783" cy="32427"/>
                <a:chOff x="5197770" y="3785466"/>
                <a:chExt cx="37783" cy="32427"/>
              </a:xfrm>
            </p:grpSpPr>
            <p:sp>
              <p:nvSpPr>
                <p:cNvPr id="3381" name="Google Shape;3381;p6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3" name="Google Shape;3383;p60"/>
              <p:cNvGrpSpPr/>
              <p:nvPr/>
            </p:nvGrpSpPr>
            <p:grpSpPr>
              <a:xfrm>
                <a:off x="5177699" y="3492117"/>
                <a:ext cx="37776" cy="32357"/>
                <a:chOff x="5177699" y="3492117"/>
                <a:chExt cx="37776" cy="32357"/>
              </a:xfrm>
            </p:grpSpPr>
            <p:sp>
              <p:nvSpPr>
                <p:cNvPr id="3384" name="Google Shape;3384;p6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6" name="Google Shape;3386;p60"/>
              <p:cNvGrpSpPr/>
              <p:nvPr/>
            </p:nvGrpSpPr>
            <p:grpSpPr>
              <a:xfrm>
                <a:off x="5349431" y="3622346"/>
                <a:ext cx="37870" cy="32380"/>
                <a:chOff x="5349431" y="3622346"/>
                <a:chExt cx="37870" cy="32380"/>
              </a:xfrm>
            </p:grpSpPr>
            <p:sp>
              <p:nvSpPr>
                <p:cNvPr id="3387" name="Google Shape;3387;p6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9" name="Google Shape;3389;p60"/>
              <p:cNvGrpSpPr/>
              <p:nvPr/>
            </p:nvGrpSpPr>
            <p:grpSpPr>
              <a:xfrm>
                <a:off x="5068855" y="3563980"/>
                <a:ext cx="53954" cy="46223"/>
                <a:chOff x="5068855" y="3563980"/>
                <a:chExt cx="53954" cy="46223"/>
              </a:xfrm>
            </p:grpSpPr>
            <p:sp>
              <p:nvSpPr>
                <p:cNvPr id="3390" name="Google Shape;3390;p6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2" name="Google Shape;3392;p60"/>
              <p:cNvGrpSpPr/>
              <p:nvPr/>
            </p:nvGrpSpPr>
            <p:grpSpPr>
              <a:xfrm>
                <a:off x="5037654" y="3392507"/>
                <a:ext cx="37870" cy="32451"/>
                <a:chOff x="5037654" y="3392507"/>
                <a:chExt cx="37870" cy="32451"/>
              </a:xfrm>
            </p:grpSpPr>
            <p:sp>
              <p:nvSpPr>
                <p:cNvPr id="3393" name="Google Shape;3393;p6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5" name="Google Shape;3395;p60"/>
              <p:cNvGrpSpPr/>
              <p:nvPr/>
            </p:nvGrpSpPr>
            <p:grpSpPr>
              <a:xfrm>
                <a:off x="5456560" y="3368629"/>
                <a:ext cx="37870" cy="32451"/>
                <a:chOff x="5456560" y="3368629"/>
                <a:chExt cx="37870" cy="32451"/>
              </a:xfrm>
            </p:grpSpPr>
            <p:sp>
              <p:nvSpPr>
                <p:cNvPr id="3396" name="Google Shape;3396;p6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8" name="Google Shape;3398;p60"/>
              <p:cNvGrpSpPr/>
              <p:nvPr/>
            </p:nvGrpSpPr>
            <p:grpSpPr>
              <a:xfrm>
                <a:off x="4755749" y="3501516"/>
                <a:ext cx="46246" cy="39608"/>
                <a:chOff x="4755749" y="3501516"/>
                <a:chExt cx="46246" cy="39608"/>
              </a:xfrm>
            </p:grpSpPr>
            <p:sp>
              <p:nvSpPr>
                <p:cNvPr id="3399" name="Google Shape;3399;p6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1" name="Google Shape;3401;p60"/>
              <p:cNvGrpSpPr/>
              <p:nvPr/>
            </p:nvGrpSpPr>
            <p:grpSpPr>
              <a:xfrm>
                <a:off x="4681346" y="3485582"/>
                <a:ext cx="37783" cy="32427"/>
                <a:chOff x="4681346" y="3485582"/>
                <a:chExt cx="37783" cy="32427"/>
              </a:xfrm>
            </p:grpSpPr>
            <p:sp>
              <p:nvSpPr>
                <p:cNvPr id="3402" name="Google Shape;3402;p6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4" name="Google Shape;3404;p60"/>
              <p:cNvGrpSpPr/>
              <p:nvPr/>
            </p:nvGrpSpPr>
            <p:grpSpPr>
              <a:xfrm>
                <a:off x="4767067" y="3291088"/>
                <a:ext cx="37878" cy="32451"/>
                <a:chOff x="4767067" y="3291088"/>
                <a:chExt cx="37878" cy="32451"/>
              </a:xfrm>
            </p:grpSpPr>
            <p:sp>
              <p:nvSpPr>
                <p:cNvPr id="3405" name="Google Shape;3405;p6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7" name="Google Shape;3407;p60"/>
              <p:cNvGrpSpPr/>
              <p:nvPr/>
            </p:nvGrpSpPr>
            <p:grpSpPr>
              <a:xfrm>
                <a:off x="4687819" y="3405539"/>
                <a:ext cx="37776" cy="32451"/>
                <a:chOff x="4687819" y="3405539"/>
                <a:chExt cx="37776" cy="32451"/>
              </a:xfrm>
            </p:grpSpPr>
            <p:sp>
              <p:nvSpPr>
                <p:cNvPr id="3408" name="Google Shape;3408;p6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0" name="Google Shape;3410;p60"/>
              <p:cNvGrpSpPr/>
              <p:nvPr/>
            </p:nvGrpSpPr>
            <p:grpSpPr>
              <a:xfrm>
                <a:off x="4923101" y="3444809"/>
                <a:ext cx="52813" cy="45318"/>
                <a:chOff x="4923101" y="3444809"/>
                <a:chExt cx="52813" cy="45318"/>
              </a:xfrm>
            </p:grpSpPr>
            <p:sp>
              <p:nvSpPr>
                <p:cNvPr id="3411" name="Google Shape;3411;p6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3" name="Google Shape;3413;p60"/>
              <p:cNvGrpSpPr/>
              <p:nvPr/>
            </p:nvGrpSpPr>
            <p:grpSpPr>
              <a:xfrm>
                <a:off x="4846040" y="3654750"/>
                <a:ext cx="31405" cy="26993"/>
                <a:chOff x="4846040" y="3654750"/>
                <a:chExt cx="31405" cy="26993"/>
              </a:xfrm>
            </p:grpSpPr>
            <p:sp>
              <p:nvSpPr>
                <p:cNvPr id="3414" name="Google Shape;3414;p6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6" name="Google Shape;3416;p60"/>
              <p:cNvGrpSpPr/>
              <p:nvPr/>
            </p:nvGrpSpPr>
            <p:grpSpPr>
              <a:xfrm>
                <a:off x="4925673" y="3691700"/>
                <a:ext cx="40253" cy="34472"/>
                <a:chOff x="4925673" y="3691700"/>
                <a:chExt cx="40253" cy="34472"/>
              </a:xfrm>
            </p:grpSpPr>
            <p:sp>
              <p:nvSpPr>
                <p:cNvPr id="3417" name="Google Shape;3417;p6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9" name="Google Shape;3419;p60"/>
              <p:cNvGrpSpPr/>
              <p:nvPr/>
            </p:nvGrpSpPr>
            <p:grpSpPr>
              <a:xfrm>
                <a:off x="4894653" y="3740848"/>
                <a:ext cx="31405" cy="26906"/>
                <a:chOff x="4894653" y="3740848"/>
                <a:chExt cx="31405" cy="26906"/>
              </a:xfrm>
            </p:grpSpPr>
            <p:sp>
              <p:nvSpPr>
                <p:cNvPr id="3420" name="Google Shape;3420;p6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60"/>
              <p:cNvGrpSpPr/>
              <p:nvPr/>
            </p:nvGrpSpPr>
            <p:grpSpPr>
              <a:xfrm>
                <a:off x="4962300" y="3696348"/>
                <a:ext cx="38255" cy="32773"/>
                <a:chOff x="4962300" y="3696348"/>
                <a:chExt cx="38255" cy="32773"/>
              </a:xfrm>
            </p:grpSpPr>
            <p:sp>
              <p:nvSpPr>
                <p:cNvPr id="3423" name="Google Shape;3423;p6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5" name="Google Shape;3425;p60"/>
              <p:cNvGrpSpPr/>
              <p:nvPr/>
            </p:nvGrpSpPr>
            <p:grpSpPr>
              <a:xfrm>
                <a:off x="4980185" y="3743349"/>
                <a:ext cx="31499" cy="26969"/>
                <a:chOff x="4980185" y="3743349"/>
                <a:chExt cx="31499" cy="26969"/>
              </a:xfrm>
            </p:grpSpPr>
            <p:sp>
              <p:nvSpPr>
                <p:cNvPr id="3426" name="Google Shape;3426;p6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8" name="Google Shape;3428;p60"/>
              <p:cNvGrpSpPr/>
              <p:nvPr/>
            </p:nvGrpSpPr>
            <p:grpSpPr>
              <a:xfrm>
                <a:off x="5013768" y="3734312"/>
                <a:ext cx="31499" cy="26969"/>
                <a:chOff x="5013768" y="3734312"/>
                <a:chExt cx="31499" cy="26969"/>
              </a:xfrm>
            </p:grpSpPr>
            <p:sp>
              <p:nvSpPr>
                <p:cNvPr id="3429" name="Google Shape;3429;p6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1" name="Google Shape;3431;p60"/>
              <p:cNvGrpSpPr/>
              <p:nvPr/>
            </p:nvGrpSpPr>
            <p:grpSpPr>
              <a:xfrm>
                <a:off x="5036703" y="3764545"/>
                <a:ext cx="31499" cy="26898"/>
                <a:chOff x="5036703" y="3764545"/>
                <a:chExt cx="31499" cy="26898"/>
              </a:xfrm>
            </p:grpSpPr>
            <p:sp>
              <p:nvSpPr>
                <p:cNvPr id="3432" name="Google Shape;3432;p6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4" name="Google Shape;3434;p60"/>
              <p:cNvGrpSpPr/>
              <p:nvPr/>
            </p:nvGrpSpPr>
            <p:grpSpPr>
              <a:xfrm>
                <a:off x="4953546" y="3768352"/>
                <a:ext cx="31405" cy="26898"/>
                <a:chOff x="4953546" y="3768352"/>
                <a:chExt cx="31405" cy="26898"/>
              </a:xfrm>
            </p:grpSpPr>
            <p:sp>
              <p:nvSpPr>
                <p:cNvPr id="3435" name="Google Shape;3435;p6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7" name="Google Shape;3437;p60"/>
              <p:cNvGrpSpPr/>
              <p:nvPr/>
            </p:nvGrpSpPr>
            <p:grpSpPr>
              <a:xfrm>
                <a:off x="4964770" y="3814016"/>
                <a:ext cx="31499" cy="26993"/>
                <a:chOff x="4964770" y="3814016"/>
                <a:chExt cx="31499" cy="26993"/>
              </a:xfrm>
            </p:grpSpPr>
            <p:sp>
              <p:nvSpPr>
                <p:cNvPr id="3438" name="Google Shape;3438;p6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0" name="Google Shape;3440;p60"/>
              <p:cNvGrpSpPr/>
              <p:nvPr/>
            </p:nvGrpSpPr>
            <p:grpSpPr>
              <a:xfrm>
                <a:off x="4923290" y="3800504"/>
                <a:ext cx="31468" cy="26898"/>
                <a:chOff x="4923290" y="3800504"/>
                <a:chExt cx="31468" cy="26898"/>
              </a:xfrm>
            </p:grpSpPr>
            <p:sp>
              <p:nvSpPr>
                <p:cNvPr id="3441" name="Google Shape;3441;p6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3" name="Google Shape;3443;p60"/>
              <p:cNvGrpSpPr/>
              <p:nvPr/>
            </p:nvGrpSpPr>
            <p:grpSpPr>
              <a:xfrm>
                <a:off x="5108534" y="3650943"/>
                <a:ext cx="31405" cy="26993"/>
                <a:chOff x="5108534" y="3650943"/>
                <a:chExt cx="31405" cy="26993"/>
              </a:xfrm>
            </p:grpSpPr>
            <p:sp>
              <p:nvSpPr>
                <p:cNvPr id="3444" name="Google Shape;3444;p6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6" name="Google Shape;3446;p60"/>
              <p:cNvGrpSpPr/>
              <p:nvPr/>
            </p:nvGrpSpPr>
            <p:grpSpPr>
              <a:xfrm>
                <a:off x="5119380" y="3760739"/>
                <a:ext cx="31499" cy="26993"/>
                <a:chOff x="5119380" y="3760739"/>
                <a:chExt cx="31499" cy="26993"/>
              </a:xfrm>
            </p:grpSpPr>
            <p:sp>
              <p:nvSpPr>
                <p:cNvPr id="3447" name="Google Shape;3447;p6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9" name="Google Shape;3449;p60"/>
              <p:cNvGrpSpPr/>
              <p:nvPr/>
            </p:nvGrpSpPr>
            <p:grpSpPr>
              <a:xfrm>
                <a:off x="5119380" y="3788235"/>
                <a:ext cx="31499" cy="26993"/>
                <a:chOff x="5119380" y="3788235"/>
                <a:chExt cx="31499" cy="26993"/>
              </a:xfrm>
            </p:grpSpPr>
            <p:sp>
              <p:nvSpPr>
                <p:cNvPr id="3450" name="Google Shape;3450;p6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2" name="Google Shape;3452;p60"/>
              <p:cNvGrpSpPr/>
              <p:nvPr/>
            </p:nvGrpSpPr>
            <p:grpSpPr>
              <a:xfrm>
                <a:off x="5158005" y="3875284"/>
                <a:ext cx="31405" cy="27001"/>
                <a:chOff x="5158005" y="3875284"/>
                <a:chExt cx="31405" cy="27001"/>
              </a:xfrm>
            </p:grpSpPr>
            <p:sp>
              <p:nvSpPr>
                <p:cNvPr id="3453" name="Google Shape;3453;p6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5" name="Google Shape;3455;p60"/>
              <p:cNvGrpSpPr/>
              <p:nvPr/>
            </p:nvGrpSpPr>
            <p:grpSpPr>
              <a:xfrm>
                <a:off x="5233163" y="3764545"/>
                <a:ext cx="31499" cy="26898"/>
                <a:chOff x="5233163" y="3764545"/>
                <a:chExt cx="31499" cy="26898"/>
              </a:xfrm>
            </p:grpSpPr>
            <p:sp>
              <p:nvSpPr>
                <p:cNvPr id="3456" name="Google Shape;3456;p6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8" name="Google Shape;3458;p60"/>
              <p:cNvGrpSpPr/>
              <p:nvPr/>
            </p:nvGrpSpPr>
            <p:grpSpPr>
              <a:xfrm>
                <a:off x="5276168" y="3805545"/>
                <a:ext cx="31499" cy="26906"/>
                <a:chOff x="5276168" y="3805545"/>
                <a:chExt cx="31499" cy="26906"/>
              </a:xfrm>
            </p:grpSpPr>
            <p:sp>
              <p:nvSpPr>
                <p:cNvPr id="3459" name="Google Shape;3459;p6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1" name="Google Shape;3461;p60"/>
              <p:cNvGrpSpPr/>
              <p:nvPr/>
            </p:nvGrpSpPr>
            <p:grpSpPr>
              <a:xfrm>
                <a:off x="5294053" y="3851933"/>
                <a:ext cx="31405" cy="26945"/>
                <a:chOff x="5294053" y="3851933"/>
                <a:chExt cx="31405" cy="26945"/>
              </a:xfrm>
            </p:grpSpPr>
            <p:sp>
              <p:nvSpPr>
                <p:cNvPr id="3462" name="Google Shape;3462;p6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4" name="Google Shape;3464;p60"/>
              <p:cNvGrpSpPr/>
              <p:nvPr/>
            </p:nvGrpSpPr>
            <p:grpSpPr>
              <a:xfrm>
                <a:off x="5341723" y="3851902"/>
                <a:ext cx="31405" cy="26977"/>
                <a:chOff x="5341723" y="3851902"/>
                <a:chExt cx="31405" cy="26977"/>
              </a:xfrm>
            </p:grpSpPr>
            <p:sp>
              <p:nvSpPr>
                <p:cNvPr id="3465" name="Google Shape;3465;p6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7" name="Google Shape;3467;p60"/>
              <p:cNvGrpSpPr/>
              <p:nvPr/>
            </p:nvGrpSpPr>
            <p:grpSpPr>
              <a:xfrm>
                <a:off x="5054871" y="3507855"/>
                <a:ext cx="31405" cy="26993"/>
                <a:chOff x="5054871" y="3507855"/>
                <a:chExt cx="31405" cy="26993"/>
              </a:xfrm>
            </p:grpSpPr>
            <p:sp>
              <p:nvSpPr>
                <p:cNvPr id="3468" name="Google Shape;3468;p6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0" name="Google Shape;3470;p60"/>
              <p:cNvGrpSpPr/>
              <p:nvPr/>
            </p:nvGrpSpPr>
            <p:grpSpPr>
              <a:xfrm>
                <a:off x="4876579" y="3675325"/>
                <a:ext cx="31405" cy="26969"/>
                <a:chOff x="4876579" y="3675325"/>
                <a:chExt cx="31405" cy="26969"/>
              </a:xfrm>
            </p:grpSpPr>
            <p:sp>
              <p:nvSpPr>
                <p:cNvPr id="3471" name="Google Shape;3471;p6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3" name="Google Shape;3473;p60"/>
              <p:cNvGrpSpPr/>
              <p:nvPr/>
            </p:nvGrpSpPr>
            <p:grpSpPr>
              <a:xfrm>
                <a:off x="4842233" y="3688333"/>
                <a:ext cx="31405" cy="26993"/>
                <a:chOff x="4842233" y="3688333"/>
                <a:chExt cx="31405" cy="26993"/>
              </a:xfrm>
            </p:grpSpPr>
            <p:sp>
              <p:nvSpPr>
                <p:cNvPr id="3474" name="Google Shape;3474;p6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6" name="Google Shape;3476;p60"/>
              <p:cNvGrpSpPr/>
              <p:nvPr/>
            </p:nvGrpSpPr>
            <p:grpSpPr>
              <a:xfrm>
                <a:off x="5187876" y="3608032"/>
                <a:ext cx="31405" cy="27001"/>
                <a:chOff x="5187876" y="3608032"/>
                <a:chExt cx="31405" cy="27001"/>
              </a:xfrm>
            </p:grpSpPr>
            <p:sp>
              <p:nvSpPr>
                <p:cNvPr id="3477" name="Google Shape;3477;p6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9" name="Google Shape;3479;p60"/>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0"/>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1" name="Google Shape;3481;p60"/>
              <p:cNvGrpSpPr/>
              <p:nvPr/>
            </p:nvGrpSpPr>
            <p:grpSpPr>
              <a:xfrm>
                <a:off x="5269224" y="3304167"/>
                <a:ext cx="40253" cy="34402"/>
                <a:chOff x="5269224" y="3304167"/>
                <a:chExt cx="40253" cy="34402"/>
              </a:xfrm>
            </p:grpSpPr>
            <p:sp>
              <p:nvSpPr>
                <p:cNvPr id="3482" name="Google Shape;3482;p6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4" name="Google Shape;3484;p60"/>
              <p:cNvGrpSpPr/>
              <p:nvPr/>
            </p:nvGrpSpPr>
            <p:grpSpPr>
              <a:xfrm>
                <a:off x="5327354" y="3476615"/>
                <a:ext cx="49864" cy="42723"/>
                <a:chOff x="5327354" y="3476615"/>
                <a:chExt cx="49864" cy="42723"/>
              </a:xfrm>
            </p:grpSpPr>
            <p:sp>
              <p:nvSpPr>
                <p:cNvPr id="3485" name="Google Shape;3485;p6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7" name="Google Shape;3487;p60"/>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0"/>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9" name="Google Shape;3489;p60"/>
              <p:cNvGrpSpPr/>
              <p:nvPr/>
            </p:nvGrpSpPr>
            <p:grpSpPr>
              <a:xfrm>
                <a:off x="5341723" y="3775957"/>
                <a:ext cx="31405" cy="26898"/>
                <a:chOff x="5341723" y="3775957"/>
                <a:chExt cx="31405" cy="26898"/>
              </a:xfrm>
            </p:grpSpPr>
            <p:sp>
              <p:nvSpPr>
                <p:cNvPr id="3490" name="Google Shape;3490;p6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2" name="Google Shape;3492;p60"/>
              <p:cNvGrpSpPr/>
              <p:nvPr/>
            </p:nvGrpSpPr>
            <p:grpSpPr>
              <a:xfrm>
                <a:off x="5439053" y="3699274"/>
                <a:ext cx="31405" cy="26898"/>
                <a:chOff x="5439053" y="3699274"/>
                <a:chExt cx="31405" cy="26898"/>
              </a:xfrm>
            </p:grpSpPr>
            <p:sp>
              <p:nvSpPr>
                <p:cNvPr id="3493" name="Google Shape;3493;p6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5" name="Google Shape;3495;p60"/>
              <p:cNvGrpSpPr/>
              <p:nvPr/>
            </p:nvGrpSpPr>
            <p:grpSpPr>
              <a:xfrm>
                <a:off x="5412414" y="3622307"/>
                <a:ext cx="31499" cy="26993"/>
                <a:chOff x="5412414" y="3622307"/>
                <a:chExt cx="31499" cy="26993"/>
              </a:xfrm>
            </p:grpSpPr>
            <p:sp>
              <p:nvSpPr>
                <p:cNvPr id="3496" name="Google Shape;3496;p6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8" name="Google Shape;3498;p60"/>
              <p:cNvGrpSpPr/>
              <p:nvPr/>
            </p:nvGrpSpPr>
            <p:grpSpPr>
              <a:xfrm>
                <a:off x="5476254" y="3473949"/>
                <a:ext cx="26835" cy="26930"/>
                <a:chOff x="5476254" y="3473949"/>
                <a:chExt cx="26835" cy="26930"/>
              </a:xfrm>
            </p:grpSpPr>
            <p:sp>
              <p:nvSpPr>
                <p:cNvPr id="3499" name="Google Shape;3499;p6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1" name="Google Shape;3501;p60"/>
              <p:cNvGrpSpPr/>
              <p:nvPr/>
            </p:nvGrpSpPr>
            <p:grpSpPr>
              <a:xfrm>
                <a:off x="5564547" y="3481594"/>
                <a:ext cx="31397" cy="26898"/>
                <a:chOff x="5564547" y="3481594"/>
                <a:chExt cx="31397" cy="26898"/>
              </a:xfrm>
            </p:grpSpPr>
            <p:sp>
              <p:nvSpPr>
                <p:cNvPr id="3502" name="Google Shape;3502;p6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4" name="Google Shape;3504;p60"/>
              <p:cNvGrpSpPr/>
              <p:nvPr/>
            </p:nvGrpSpPr>
            <p:grpSpPr>
              <a:xfrm>
                <a:off x="5534101" y="3470174"/>
                <a:ext cx="31397" cy="26906"/>
                <a:chOff x="5534101" y="3470174"/>
                <a:chExt cx="31397" cy="26906"/>
              </a:xfrm>
            </p:grpSpPr>
            <p:sp>
              <p:nvSpPr>
                <p:cNvPr id="3505" name="Google Shape;3505;p6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7" name="Google Shape;3507;p60"/>
              <p:cNvGrpSpPr/>
              <p:nvPr/>
            </p:nvGrpSpPr>
            <p:grpSpPr>
              <a:xfrm>
                <a:off x="5610879" y="3314486"/>
                <a:ext cx="31499" cy="26938"/>
                <a:chOff x="5610879" y="3314486"/>
                <a:chExt cx="31499" cy="26938"/>
              </a:xfrm>
            </p:grpSpPr>
            <p:sp>
              <p:nvSpPr>
                <p:cNvPr id="3508" name="Google Shape;3508;p6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0" name="Google Shape;3510;p60"/>
              <p:cNvGrpSpPr/>
              <p:nvPr/>
            </p:nvGrpSpPr>
            <p:grpSpPr>
              <a:xfrm>
                <a:off x="4834525" y="3501382"/>
                <a:ext cx="31499" cy="26898"/>
                <a:chOff x="4834525" y="3501382"/>
                <a:chExt cx="31499" cy="26898"/>
              </a:xfrm>
            </p:grpSpPr>
            <p:sp>
              <p:nvSpPr>
                <p:cNvPr id="3511" name="Google Shape;3511;p6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3" name="Google Shape;3513;p60"/>
              <p:cNvGrpSpPr/>
              <p:nvPr/>
            </p:nvGrpSpPr>
            <p:grpSpPr>
              <a:xfrm>
                <a:off x="4898460" y="3580158"/>
                <a:ext cx="31405" cy="26898"/>
                <a:chOff x="4898460" y="3580158"/>
                <a:chExt cx="31405" cy="26898"/>
              </a:xfrm>
            </p:grpSpPr>
            <p:sp>
              <p:nvSpPr>
                <p:cNvPr id="3514" name="Google Shape;3514;p6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6" name="Google Shape;3516;p60"/>
              <p:cNvGrpSpPr/>
              <p:nvPr/>
            </p:nvGrpSpPr>
            <p:grpSpPr>
              <a:xfrm>
                <a:off x="4882667" y="3608032"/>
                <a:ext cx="31499" cy="27001"/>
                <a:chOff x="4882667" y="3608032"/>
                <a:chExt cx="31499" cy="27001"/>
              </a:xfrm>
            </p:grpSpPr>
            <p:sp>
              <p:nvSpPr>
                <p:cNvPr id="3517" name="Google Shape;3517;p6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9" name="Google Shape;3519;p60"/>
              <p:cNvGrpSpPr/>
              <p:nvPr/>
            </p:nvGrpSpPr>
            <p:grpSpPr>
              <a:xfrm>
                <a:off x="4843373" y="3631407"/>
                <a:ext cx="16273" cy="16186"/>
                <a:chOff x="4843373" y="3631407"/>
                <a:chExt cx="16273" cy="16186"/>
              </a:xfrm>
            </p:grpSpPr>
            <p:sp>
              <p:nvSpPr>
                <p:cNvPr id="3520" name="Google Shape;3520;p6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2" name="Google Shape;3522;p60"/>
              <p:cNvGrpSpPr/>
              <p:nvPr/>
            </p:nvGrpSpPr>
            <p:grpSpPr>
              <a:xfrm>
                <a:off x="4727773" y="3591578"/>
                <a:ext cx="31499" cy="26898"/>
                <a:chOff x="4727773" y="3591578"/>
                <a:chExt cx="31499" cy="26898"/>
              </a:xfrm>
            </p:grpSpPr>
            <p:sp>
              <p:nvSpPr>
                <p:cNvPr id="3523" name="Google Shape;3523;p6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5" name="Google Shape;3525;p60"/>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0"/>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7" name="Google Shape;3527;p60"/>
              <p:cNvGrpSpPr/>
              <p:nvPr/>
            </p:nvGrpSpPr>
            <p:grpSpPr>
              <a:xfrm>
                <a:off x="4609421" y="3577398"/>
                <a:ext cx="31499" cy="27001"/>
                <a:chOff x="4609421" y="3577398"/>
                <a:chExt cx="31499" cy="27001"/>
              </a:xfrm>
            </p:grpSpPr>
            <p:sp>
              <p:nvSpPr>
                <p:cNvPr id="3528" name="Google Shape;3528;p6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0" name="Google Shape;3530;p60"/>
              <p:cNvGrpSpPr/>
              <p:nvPr/>
            </p:nvGrpSpPr>
            <p:grpSpPr>
              <a:xfrm>
                <a:off x="4649289" y="3577398"/>
                <a:ext cx="31499" cy="27001"/>
                <a:chOff x="4649289" y="3577398"/>
                <a:chExt cx="31499" cy="27001"/>
              </a:xfrm>
            </p:grpSpPr>
            <p:sp>
              <p:nvSpPr>
                <p:cNvPr id="3531" name="Google Shape;3531;p6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3" name="Google Shape;3533;p60"/>
              <p:cNvGrpSpPr/>
              <p:nvPr/>
            </p:nvGrpSpPr>
            <p:grpSpPr>
              <a:xfrm>
                <a:off x="4605614" y="3639523"/>
                <a:ext cx="31499" cy="26906"/>
                <a:chOff x="4605614" y="3639523"/>
                <a:chExt cx="31499" cy="26906"/>
              </a:xfrm>
            </p:grpSpPr>
            <p:sp>
              <p:nvSpPr>
                <p:cNvPr id="3534" name="Google Shape;3534;p6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6" name="Google Shape;3536;p60"/>
              <p:cNvGrpSpPr/>
              <p:nvPr/>
            </p:nvGrpSpPr>
            <p:grpSpPr>
              <a:xfrm>
                <a:off x="4785149" y="3618846"/>
                <a:ext cx="26930" cy="26843"/>
                <a:chOff x="4785149" y="3618846"/>
                <a:chExt cx="26930" cy="26843"/>
              </a:xfrm>
            </p:grpSpPr>
            <p:sp>
              <p:nvSpPr>
                <p:cNvPr id="3537" name="Google Shape;3537;p6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9" name="Google Shape;3539;p60"/>
              <p:cNvGrpSpPr/>
              <p:nvPr/>
            </p:nvGrpSpPr>
            <p:grpSpPr>
              <a:xfrm>
                <a:off x="4810167" y="3601567"/>
                <a:ext cx="31405" cy="26898"/>
                <a:chOff x="4810167" y="3601567"/>
                <a:chExt cx="31405" cy="26898"/>
              </a:xfrm>
            </p:grpSpPr>
            <p:sp>
              <p:nvSpPr>
                <p:cNvPr id="3540" name="Google Shape;3540;p6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2" name="Google Shape;3542;p60"/>
              <p:cNvGrpSpPr/>
              <p:nvPr/>
            </p:nvGrpSpPr>
            <p:grpSpPr>
              <a:xfrm>
                <a:off x="4831002" y="3373230"/>
                <a:ext cx="31405" cy="26898"/>
                <a:chOff x="4831002" y="3373230"/>
                <a:chExt cx="31405" cy="26898"/>
              </a:xfrm>
            </p:grpSpPr>
            <p:sp>
              <p:nvSpPr>
                <p:cNvPr id="3543" name="Google Shape;3543;p6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5" name="Google Shape;3545;p60"/>
              <p:cNvGrpSpPr/>
              <p:nvPr/>
            </p:nvGrpSpPr>
            <p:grpSpPr>
              <a:xfrm>
                <a:off x="4719311" y="3355054"/>
                <a:ext cx="31499" cy="27001"/>
                <a:chOff x="4719311" y="3355054"/>
                <a:chExt cx="31499" cy="27001"/>
              </a:xfrm>
            </p:grpSpPr>
            <p:sp>
              <p:nvSpPr>
                <p:cNvPr id="3546" name="Google Shape;3546;p6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8" name="Google Shape;3548;p60"/>
              <p:cNvGrpSpPr/>
              <p:nvPr/>
            </p:nvGrpSpPr>
            <p:grpSpPr>
              <a:xfrm>
                <a:off x="4798755" y="3450260"/>
                <a:ext cx="26930" cy="26930"/>
                <a:chOff x="4798755" y="3450260"/>
                <a:chExt cx="26930" cy="26930"/>
              </a:xfrm>
            </p:grpSpPr>
            <p:sp>
              <p:nvSpPr>
                <p:cNvPr id="3549" name="Google Shape;3549;p6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1" name="Google Shape;3551;p60"/>
              <p:cNvGrpSpPr/>
              <p:nvPr/>
            </p:nvGrpSpPr>
            <p:grpSpPr>
              <a:xfrm>
                <a:off x="4645576" y="3467555"/>
                <a:ext cx="31405" cy="26953"/>
                <a:chOff x="4645576" y="3467555"/>
                <a:chExt cx="31405" cy="26953"/>
              </a:xfrm>
            </p:grpSpPr>
            <p:sp>
              <p:nvSpPr>
                <p:cNvPr id="3552" name="Google Shape;3552;p6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4" name="Google Shape;3554;p60"/>
              <p:cNvGrpSpPr/>
              <p:nvPr/>
            </p:nvGrpSpPr>
            <p:grpSpPr>
              <a:xfrm>
                <a:off x="4687631" y="3583965"/>
                <a:ext cx="31499" cy="26898"/>
                <a:chOff x="4687631" y="3583965"/>
                <a:chExt cx="31499" cy="26898"/>
              </a:xfrm>
            </p:grpSpPr>
            <p:sp>
              <p:nvSpPr>
                <p:cNvPr id="3555" name="Google Shape;3555;p6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7" name="Google Shape;3557;p60"/>
              <p:cNvGrpSpPr/>
              <p:nvPr/>
            </p:nvGrpSpPr>
            <p:grpSpPr>
              <a:xfrm>
                <a:off x="4719311" y="3471314"/>
                <a:ext cx="31499" cy="27001"/>
                <a:chOff x="4719311" y="3471314"/>
                <a:chExt cx="31499" cy="27001"/>
              </a:xfrm>
            </p:grpSpPr>
            <p:sp>
              <p:nvSpPr>
                <p:cNvPr id="3558" name="Google Shape;3558;p6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0" name="Google Shape;3560;p60"/>
              <p:cNvGrpSpPr/>
              <p:nvPr/>
            </p:nvGrpSpPr>
            <p:grpSpPr>
              <a:xfrm>
                <a:off x="4719311" y="3434404"/>
                <a:ext cx="31499" cy="26898"/>
                <a:chOff x="4719311" y="3434404"/>
                <a:chExt cx="31499" cy="26898"/>
              </a:xfrm>
            </p:grpSpPr>
            <p:sp>
              <p:nvSpPr>
                <p:cNvPr id="3561" name="Google Shape;3561;p6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3" name="Google Shape;3563;p60"/>
              <p:cNvGrpSpPr/>
              <p:nvPr/>
            </p:nvGrpSpPr>
            <p:grpSpPr>
              <a:xfrm>
                <a:off x="4768876" y="3401772"/>
                <a:ext cx="31499" cy="26898"/>
                <a:chOff x="4768876" y="3401772"/>
                <a:chExt cx="31499" cy="26898"/>
              </a:xfrm>
            </p:grpSpPr>
            <p:sp>
              <p:nvSpPr>
                <p:cNvPr id="3564" name="Google Shape;3564;p6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6" name="Google Shape;3566;p60"/>
              <p:cNvGrpSpPr/>
              <p:nvPr/>
            </p:nvGrpSpPr>
            <p:grpSpPr>
              <a:xfrm>
                <a:off x="4762214" y="3471377"/>
                <a:ext cx="26938" cy="26938"/>
                <a:chOff x="4762214" y="3471377"/>
                <a:chExt cx="26938" cy="26938"/>
              </a:xfrm>
            </p:grpSpPr>
            <p:sp>
              <p:nvSpPr>
                <p:cNvPr id="3567" name="Google Shape;3567;p6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9" name="Google Shape;3569;p60"/>
              <p:cNvGrpSpPr/>
              <p:nvPr/>
            </p:nvGrpSpPr>
            <p:grpSpPr>
              <a:xfrm>
                <a:off x="4790473" y="3344782"/>
                <a:ext cx="31405" cy="26898"/>
                <a:chOff x="4790473" y="3344782"/>
                <a:chExt cx="31405" cy="26898"/>
              </a:xfrm>
            </p:grpSpPr>
            <p:sp>
              <p:nvSpPr>
                <p:cNvPr id="3570" name="Google Shape;3570;p6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2" name="Google Shape;3572;p60"/>
              <p:cNvGrpSpPr/>
              <p:nvPr/>
            </p:nvGrpSpPr>
            <p:grpSpPr>
              <a:xfrm>
                <a:off x="4823774" y="3950733"/>
                <a:ext cx="37398" cy="32034"/>
                <a:chOff x="4823774" y="3950733"/>
                <a:chExt cx="37398" cy="32034"/>
              </a:xfrm>
            </p:grpSpPr>
            <p:sp>
              <p:nvSpPr>
                <p:cNvPr id="3573" name="Google Shape;3573;p6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5" name="Google Shape;3575;p60"/>
              <p:cNvGrpSpPr/>
              <p:nvPr/>
            </p:nvGrpSpPr>
            <p:grpSpPr>
              <a:xfrm>
                <a:off x="4823396" y="4110566"/>
                <a:ext cx="31405" cy="26906"/>
                <a:chOff x="4823396" y="4110566"/>
                <a:chExt cx="31405" cy="26906"/>
              </a:xfrm>
            </p:grpSpPr>
            <p:sp>
              <p:nvSpPr>
                <p:cNvPr id="3576" name="Google Shape;3576;p6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8" name="Google Shape;3578;p60"/>
              <p:cNvGrpSpPr/>
              <p:nvPr/>
            </p:nvGrpSpPr>
            <p:grpSpPr>
              <a:xfrm>
                <a:off x="4838332" y="3821150"/>
                <a:ext cx="31499" cy="26898"/>
                <a:chOff x="4838332" y="3821150"/>
                <a:chExt cx="31499" cy="26898"/>
              </a:xfrm>
            </p:grpSpPr>
            <p:sp>
              <p:nvSpPr>
                <p:cNvPr id="3579" name="Google Shape;3579;p6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1" name="Google Shape;3581;p60"/>
              <p:cNvGrpSpPr/>
              <p:nvPr/>
            </p:nvGrpSpPr>
            <p:grpSpPr>
              <a:xfrm>
                <a:off x="4661275" y="3815007"/>
                <a:ext cx="36824" cy="31523"/>
                <a:chOff x="4661275" y="3815007"/>
                <a:chExt cx="36824" cy="31523"/>
              </a:xfrm>
            </p:grpSpPr>
            <p:sp>
              <p:nvSpPr>
                <p:cNvPr id="3582" name="Google Shape;3582;p6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4" name="Google Shape;3584;p60"/>
              <p:cNvGrpSpPr/>
              <p:nvPr/>
            </p:nvGrpSpPr>
            <p:grpSpPr>
              <a:xfrm>
                <a:off x="4558998" y="3851037"/>
                <a:ext cx="33591" cy="28699"/>
                <a:chOff x="4558998" y="3851037"/>
                <a:chExt cx="33591" cy="28699"/>
              </a:xfrm>
            </p:grpSpPr>
            <p:sp>
              <p:nvSpPr>
                <p:cNvPr id="3585" name="Google Shape;3585;p6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7" name="Google Shape;3587;p60"/>
              <p:cNvGrpSpPr/>
              <p:nvPr/>
            </p:nvGrpSpPr>
            <p:grpSpPr>
              <a:xfrm>
                <a:off x="4696762" y="3638587"/>
                <a:ext cx="33591" cy="28794"/>
                <a:chOff x="4696762" y="3638587"/>
                <a:chExt cx="33591" cy="28794"/>
              </a:xfrm>
            </p:grpSpPr>
            <p:sp>
              <p:nvSpPr>
                <p:cNvPr id="3588" name="Google Shape;3588;p6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0" name="Google Shape;3590;p60"/>
              <p:cNvGrpSpPr/>
              <p:nvPr/>
            </p:nvGrpSpPr>
            <p:grpSpPr>
              <a:xfrm>
                <a:off x="4929479" y="3939140"/>
                <a:ext cx="33497" cy="28692"/>
                <a:chOff x="4929479" y="3939140"/>
                <a:chExt cx="33497" cy="28692"/>
              </a:xfrm>
            </p:grpSpPr>
            <p:sp>
              <p:nvSpPr>
                <p:cNvPr id="3591" name="Google Shape;3591;p6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3" name="Google Shape;3593;p60"/>
              <p:cNvGrpSpPr/>
              <p:nvPr/>
            </p:nvGrpSpPr>
            <p:grpSpPr>
              <a:xfrm>
                <a:off x="4907119" y="3986039"/>
                <a:ext cx="33497" cy="28699"/>
                <a:chOff x="4907119" y="3986039"/>
                <a:chExt cx="33497" cy="28699"/>
              </a:xfrm>
            </p:grpSpPr>
            <p:sp>
              <p:nvSpPr>
                <p:cNvPr id="3594" name="Google Shape;3594;p6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6" name="Google Shape;3596;p60"/>
              <p:cNvGrpSpPr/>
              <p:nvPr/>
            </p:nvGrpSpPr>
            <p:grpSpPr>
              <a:xfrm>
                <a:off x="4911783" y="4048102"/>
                <a:ext cx="33591" cy="28762"/>
                <a:chOff x="4911783" y="4048102"/>
                <a:chExt cx="33591" cy="28762"/>
              </a:xfrm>
            </p:grpSpPr>
            <p:sp>
              <p:nvSpPr>
                <p:cNvPr id="3597" name="Google Shape;3597;p6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9" name="Google Shape;3599;p60"/>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0"/>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1" name="Google Shape;3601;p60"/>
              <p:cNvGrpSpPr/>
              <p:nvPr/>
            </p:nvGrpSpPr>
            <p:grpSpPr>
              <a:xfrm>
                <a:off x="4762623" y="3837847"/>
                <a:ext cx="42416" cy="36273"/>
                <a:chOff x="4762623" y="3837847"/>
                <a:chExt cx="42416" cy="36273"/>
              </a:xfrm>
            </p:grpSpPr>
            <p:sp>
              <p:nvSpPr>
                <p:cNvPr id="3602" name="Google Shape;3602;p6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4" name="Google Shape;3604;p60"/>
              <p:cNvGrpSpPr/>
              <p:nvPr/>
            </p:nvGrpSpPr>
            <p:grpSpPr>
              <a:xfrm>
                <a:off x="4746044" y="4104966"/>
                <a:ext cx="33497" cy="28699"/>
                <a:chOff x="4746044" y="4104966"/>
                <a:chExt cx="33497" cy="28699"/>
              </a:xfrm>
            </p:grpSpPr>
            <p:sp>
              <p:nvSpPr>
                <p:cNvPr id="3605" name="Google Shape;3605;p6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7" name="Google Shape;3607;p60"/>
              <p:cNvGrpSpPr/>
              <p:nvPr/>
            </p:nvGrpSpPr>
            <p:grpSpPr>
              <a:xfrm>
                <a:off x="4859646" y="4162554"/>
                <a:ext cx="33591" cy="28762"/>
                <a:chOff x="4859646" y="4162554"/>
                <a:chExt cx="33591" cy="28762"/>
              </a:xfrm>
            </p:grpSpPr>
            <p:sp>
              <p:nvSpPr>
                <p:cNvPr id="3608" name="Google Shape;3608;p6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10" name="Google Shape;3610;p60"/>
            <p:cNvGrpSpPr/>
            <p:nvPr/>
          </p:nvGrpSpPr>
          <p:grpSpPr>
            <a:xfrm>
              <a:off x="3597785" y="3274438"/>
              <a:ext cx="855610" cy="1122100"/>
              <a:chOff x="3597785" y="3274438"/>
              <a:chExt cx="855610" cy="1122100"/>
            </a:xfrm>
          </p:grpSpPr>
          <p:grpSp>
            <p:nvGrpSpPr>
              <p:cNvPr id="3611" name="Google Shape;3611;p60"/>
              <p:cNvGrpSpPr/>
              <p:nvPr/>
            </p:nvGrpSpPr>
            <p:grpSpPr>
              <a:xfrm>
                <a:off x="3617857" y="3284717"/>
                <a:ext cx="826785" cy="1099165"/>
                <a:chOff x="3617857" y="3284717"/>
                <a:chExt cx="826785" cy="1099165"/>
              </a:xfrm>
            </p:grpSpPr>
            <p:sp>
              <p:nvSpPr>
                <p:cNvPr id="3612" name="Google Shape;3612;p6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0"/>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0"/>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0"/>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0"/>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0"/>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0"/>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0"/>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0"/>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0"/>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0"/>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0"/>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0"/>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0"/>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0"/>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0"/>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0"/>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0"/>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0"/>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0"/>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0"/>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0"/>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0"/>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0"/>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0"/>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0"/>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0"/>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0"/>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0"/>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0"/>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0"/>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0"/>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0"/>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0"/>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0"/>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0"/>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0"/>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0"/>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0"/>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0"/>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0"/>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0"/>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0"/>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0"/>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0"/>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0"/>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0"/>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0"/>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0"/>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0"/>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0"/>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0"/>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0"/>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0"/>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8" name="Google Shape;3668;p60"/>
              <p:cNvGrpSpPr/>
              <p:nvPr/>
            </p:nvGrpSpPr>
            <p:grpSpPr>
              <a:xfrm>
                <a:off x="4180904" y="4251758"/>
                <a:ext cx="37783" cy="32420"/>
                <a:chOff x="4180904" y="4251758"/>
                <a:chExt cx="37783" cy="32420"/>
              </a:xfrm>
            </p:grpSpPr>
            <p:sp>
              <p:nvSpPr>
                <p:cNvPr id="3669" name="Google Shape;3669;p6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1" name="Google Shape;3671;p60"/>
              <p:cNvGrpSpPr/>
              <p:nvPr/>
            </p:nvGrpSpPr>
            <p:grpSpPr>
              <a:xfrm>
                <a:off x="4201644" y="4081324"/>
                <a:ext cx="37783" cy="32364"/>
                <a:chOff x="4201644" y="4081324"/>
                <a:chExt cx="37783" cy="32364"/>
              </a:xfrm>
            </p:grpSpPr>
            <p:sp>
              <p:nvSpPr>
                <p:cNvPr id="3672" name="Google Shape;3672;p6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4" name="Google Shape;3674;p60"/>
              <p:cNvGrpSpPr/>
              <p:nvPr/>
            </p:nvGrpSpPr>
            <p:grpSpPr>
              <a:xfrm>
                <a:off x="4284416" y="3887428"/>
                <a:ext cx="37783" cy="32451"/>
                <a:chOff x="4284416" y="3887428"/>
                <a:chExt cx="37783" cy="32451"/>
              </a:xfrm>
            </p:grpSpPr>
            <p:sp>
              <p:nvSpPr>
                <p:cNvPr id="3675" name="Google Shape;3675;p6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7" name="Google Shape;3677;p60"/>
              <p:cNvGrpSpPr/>
              <p:nvPr/>
            </p:nvGrpSpPr>
            <p:grpSpPr>
              <a:xfrm>
                <a:off x="4223721" y="3860404"/>
                <a:ext cx="37870" cy="32364"/>
                <a:chOff x="4223721" y="3860404"/>
                <a:chExt cx="37870" cy="32364"/>
              </a:xfrm>
            </p:grpSpPr>
            <p:sp>
              <p:nvSpPr>
                <p:cNvPr id="3678" name="Google Shape;3678;p6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60"/>
              <p:cNvGrpSpPr/>
              <p:nvPr/>
            </p:nvGrpSpPr>
            <p:grpSpPr>
              <a:xfrm>
                <a:off x="4104889" y="3699242"/>
                <a:ext cx="37776" cy="32357"/>
                <a:chOff x="4104889" y="3699242"/>
                <a:chExt cx="37776" cy="32357"/>
              </a:xfrm>
            </p:grpSpPr>
            <p:sp>
              <p:nvSpPr>
                <p:cNvPr id="3681" name="Google Shape;3681;p6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3" name="Google Shape;3683;p60"/>
              <p:cNvGrpSpPr/>
              <p:nvPr/>
            </p:nvGrpSpPr>
            <p:grpSpPr>
              <a:xfrm>
                <a:off x="4143608" y="3475121"/>
                <a:ext cx="37878" cy="32420"/>
                <a:chOff x="4143608" y="3475121"/>
                <a:chExt cx="37878" cy="32420"/>
              </a:xfrm>
            </p:grpSpPr>
            <p:sp>
              <p:nvSpPr>
                <p:cNvPr id="3684" name="Google Shape;3684;p6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6" name="Google Shape;3686;p60"/>
              <p:cNvGrpSpPr/>
              <p:nvPr/>
            </p:nvGrpSpPr>
            <p:grpSpPr>
              <a:xfrm>
                <a:off x="4217248" y="3570893"/>
                <a:ext cx="37776" cy="32364"/>
                <a:chOff x="4217248" y="3570893"/>
                <a:chExt cx="37776" cy="32364"/>
              </a:xfrm>
            </p:grpSpPr>
            <p:sp>
              <p:nvSpPr>
                <p:cNvPr id="3687" name="Google Shape;3687;p6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9" name="Google Shape;3689;p60"/>
              <p:cNvGrpSpPr/>
              <p:nvPr/>
            </p:nvGrpSpPr>
            <p:grpSpPr>
              <a:xfrm>
                <a:off x="4255307" y="3431612"/>
                <a:ext cx="37776" cy="32451"/>
                <a:chOff x="4255307" y="3431612"/>
                <a:chExt cx="37776" cy="32451"/>
              </a:xfrm>
            </p:grpSpPr>
            <p:sp>
              <p:nvSpPr>
                <p:cNvPr id="3690" name="Google Shape;3690;p6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2" name="Google Shape;3692;p60"/>
              <p:cNvGrpSpPr/>
              <p:nvPr/>
            </p:nvGrpSpPr>
            <p:grpSpPr>
              <a:xfrm>
                <a:off x="3853052" y="3577398"/>
                <a:ext cx="37776" cy="32420"/>
                <a:chOff x="3853052" y="3577398"/>
                <a:chExt cx="37776" cy="32420"/>
              </a:xfrm>
            </p:grpSpPr>
            <p:sp>
              <p:nvSpPr>
                <p:cNvPr id="3693" name="Google Shape;3693;p6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5" name="Google Shape;3695;p60"/>
              <p:cNvGrpSpPr/>
              <p:nvPr/>
            </p:nvGrpSpPr>
            <p:grpSpPr>
              <a:xfrm>
                <a:off x="4039908" y="3412107"/>
                <a:ext cx="37776" cy="32357"/>
                <a:chOff x="4039908" y="3412107"/>
                <a:chExt cx="37776" cy="32357"/>
              </a:xfrm>
            </p:grpSpPr>
            <p:sp>
              <p:nvSpPr>
                <p:cNvPr id="3696" name="Google Shape;3696;p6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8" name="Google Shape;3698;p60"/>
              <p:cNvGrpSpPr/>
              <p:nvPr/>
            </p:nvGrpSpPr>
            <p:grpSpPr>
              <a:xfrm>
                <a:off x="4017360" y="3342061"/>
                <a:ext cx="37870" cy="32380"/>
                <a:chOff x="4017360" y="3342061"/>
                <a:chExt cx="37870" cy="32380"/>
              </a:xfrm>
            </p:grpSpPr>
            <p:sp>
              <p:nvSpPr>
                <p:cNvPr id="3699" name="Google Shape;3699;p6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1" name="Google Shape;3701;p60"/>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0"/>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3" name="Google Shape;3703;p60"/>
              <p:cNvGrpSpPr/>
              <p:nvPr/>
            </p:nvGrpSpPr>
            <p:grpSpPr>
              <a:xfrm>
                <a:off x="3750870" y="3418650"/>
                <a:ext cx="37776" cy="32380"/>
                <a:chOff x="3750870" y="3418650"/>
                <a:chExt cx="37776" cy="32380"/>
              </a:xfrm>
            </p:grpSpPr>
            <p:sp>
              <p:nvSpPr>
                <p:cNvPr id="3704" name="Google Shape;3704;p6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6" name="Google Shape;3706;p60"/>
              <p:cNvGrpSpPr/>
              <p:nvPr/>
            </p:nvGrpSpPr>
            <p:grpSpPr>
              <a:xfrm>
                <a:off x="3632509" y="3274438"/>
                <a:ext cx="37783" cy="32357"/>
                <a:chOff x="3632509" y="3274438"/>
                <a:chExt cx="37783" cy="32357"/>
              </a:xfrm>
            </p:grpSpPr>
            <p:sp>
              <p:nvSpPr>
                <p:cNvPr id="3707" name="Google Shape;3707;p6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9" name="Google Shape;3709;p60"/>
              <p:cNvGrpSpPr/>
              <p:nvPr/>
            </p:nvGrpSpPr>
            <p:grpSpPr>
              <a:xfrm>
                <a:off x="3906424" y="3297561"/>
                <a:ext cx="37776" cy="32451"/>
                <a:chOff x="3906424" y="3297561"/>
                <a:chExt cx="37776" cy="32451"/>
              </a:xfrm>
            </p:grpSpPr>
            <p:sp>
              <p:nvSpPr>
                <p:cNvPr id="3710" name="Google Shape;3710;p6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2" name="Google Shape;3712;p60"/>
              <p:cNvGrpSpPr/>
              <p:nvPr/>
            </p:nvGrpSpPr>
            <p:grpSpPr>
              <a:xfrm>
                <a:off x="3866084" y="3412107"/>
                <a:ext cx="37776" cy="32357"/>
                <a:chOff x="3866084" y="3412107"/>
                <a:chExt cx="37776" cy="32357"/>
              </a:xfrm>
            </p:grpSpPr>
            <p:sp>
              <p:nvSpPr>
                <p:cNvPr id="3713" name="Google Shape;3713;p6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5" name="Google Shape;3715;p60"/>
              <p:cNvGrpSpPr/>
              <p:nvPr/>
            </p:nvGrpSpPr>
            <p:grpSpPr>
              <a:xfrm>
                <a:off x="4023919" y="3766409"/>
                <a:ext cx="37783" cy="32357"/>
                <a:chOff x="4023919" y="3766409"/>
                <a:chExt cx="37783" cy="32357"/>
              </a:xfrm>
            </p:grpSpPr>
            <p:sp>
              <p:nvSpPr>
                <p:cNvPr id="3716" name="Google Shape;3716;p6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8" name="Google Shape;3718;p60"/>
              <p:cNvGrpSpPr/>
              <p:nvPr/>
            </p:nvGrpSpPr>
            <p:grpSpPr>
              <a:xfrm>
                <a:off x="3973882" y="3779449"/>
                <a:ext cx="37776" cy="32357"/>
                <a:chOff x="3973882" y="3779449"/>
                <a:chExt cx="37776" cy="32357"/>
              </a:xfrm>
            </p:grpSpPr>
            <p:sp>
              <p:nvSpPr>
                <p:cNvPr id="3719" name="Google Shape;3719;p6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1" name="Google Shape;3721;p60"/>
              <p:cNvGrpSpPr/>
              <p:nvPr/>
            </p:nvGrpSpPr>
            <p:grpSpPr>
              <a:xfrm>
                <a:off x="4073398" y="3838028"/>
                <a:ext cx="37776" cy="32380"/>
                <a:chOff x="4073398" y="3838028"/>
                <a:chExt cx="37776" cy="32380"/>
              </a:xfrm>
            </p:grpSpPr>
            <p:sp>
              <p:nvSpPr>
                <p:cNvPr id="3722" name="Google Shape;3722;p6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4" name="Google Shape;3724;p60"/>
              <p:cNvGrpSpPr/>
              <p:nvPr/>
            </p:nvGrpSpPr>
            <p:grpSpPr>
              <a:xfrm>
                <a:off x="4342672" y="4144496"/>
                <a:ext cx="37752" cy="32364"/>
                <a:chOff x="4342672" y="4144496"/>
                <a:chExt cx="37752" cy="32364"/>
              </a:xfrm>
            </p:grpSpPr>
            <p:sp>
              <p:nvSpPr>
                <p:cNvPr id="3725" name="Google Shape;3725;p6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7" name="Google Shape;3727;p60"/>
              <p:cNvGrpSpPr/>
              <p:nvPr/>
            </p:nvGrpSpPr>
            <p:grpSpPr>
              <a:xfrm>
                <a:off x="4406386" y="4056872"/>
                <a:ext cx="37783" cy="32364"/>
                <a:chOff x="4406386" y="4056872"/>
                <a:chExt cx="37783" cy="32364"/>
              </a:xfrm>
            </p:grpSpPr>
            <p:sp>
              <p:nvSpPr>
                <p:cNvPr id="3728" name="Google Shape;3728;p6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0" name="Google Shape;3730;p60"/>
              <p:cNvGrpSpPr/>
              <p:nvPr/>
            </p:nvGrpSpPr>
            <p:grpSpPr>
              <a:xfrm>
                <a:off x="4284416" y="4245254"/>
                <a:ext cx="37783" cy="32357"/>
                <a:chOff x="4284416" y="4245254"/>
                <a:chExt cx="37783" cy="32357"/>
              </a:xfrm>
            </p:grpSpPr>
            <p:sp>
              <p:nvSpPr>
                <p:cNvPr id="3731" name="Google Shape;3731;p6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3" name="Google Shape;3733;p60"/>
              <p:cNvGrpSpPr/>
              <p:nvPr/>
            </p:nvGrpSpPr>
            <p:grpSpPr>
              <a:xfrm>
                <a:off x="4219057" y="4331258"/>
                <a:ext cx="37776" cy="32364"/>
                <a:chOff x="4219057" y="4331258"/>
                <a:chExt cx="37776" cy="32364"/>
              </a:xfrm>
            </p:grpSpPr>
            <p:sp>
              <p:nvSpPr>
                <p:cNvPr id="3734" name="Google Shape;3734;p6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6" name="Google Shape;3736;p60"/>
              <p:cNvGrpSpPr/>
              <p:nvPr/>
            </p:nvGrpSpPr>
            <p:grpSpPr>
              <a:xfrm>
                <a:off x="4204122" y="4141688"/>
                <a:ext cx="33497" cy="28699"/>
                <a:chOff x="4204122" y="4141688"/>
                <a:chExt cx="33497" cy="28699"/>
              </a:xfrm>
            </p:grpSpPr>
            <p:sp>
              <p:nvSpPr>
                <p:cNvPr id="3737" name="Google Shape;3737;p6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9" name="Google Shape;3739;p60"/>
              <p:cNvGrpSpPr/>
              <p:nvPr/>
            </p:nvGrpSpPr>
            <p:grpSpPr>
              <a:xfrm>
                <a:off x="4301546" y="4003869"/>
                <a:ext cx="38916" cy="33324"/>
                <a:chOff x="4301546" y="4003869"/>
                <a:chExt cx="38916" cy="33324"/>
              </a:xfrm>
            </p:grpSpPr>
            <p:sp>
              <p:nvSpPr>
                <p:cNvPr id="3740" name="Google Shape;3740;p6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2" name="Google Shape;3742;p60"/>
              <p:cNvGrpSpPr/>
              <p:nvPr/>
            </p:nvGrpSpPr>
            <p:grpSpPr>
              <a:xfrm>
                <a:off x="4210681" y="3924669"/>
                <a:ext cx="36549" cy="31366"/>
                <a:chOff x="4210681" y="3924669"/>
                <a:chExt cx="36549" cy="31366"/>
              </a:xfrm>
            </p:grpSpPr>
            <p:sp>
              <p:nvSpPr>
                <p:cNvPr id="3743" name="Google Shape;3743;p6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5" name="Google Shape;3745;p60"/>
              <p:cNvGrpSpPr/>
              <p:nvPr/>
            </p:nvGrpSpPr>
            <p:grpSpPr>
              <a:xfrm>
                <a:off x="3987771" y="3628874"/>
                <a:ext cx="31499" cy="26993"/>
                <a:chOff x="3987771" y="3628874"/>
                <a:chExt cx="31499" cy="26993"/>
              </a:xfrm>
            </p:grpSpPr>
            <p:sp>
              <p:nvSpPr>
                <p:cNvPr id="3746" name="Google Shape;3746;p6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8" name="Google Shape;3748;p60"/>
              <p:cNvGrpSpPr/>
              <p:nvPr/>
            </p:nvGrpSpPr>
            <p:grpSpPr>
              <a:xfrm>
                <a:off x="4087382" y="3775674"/>
                <a:ext cx="31405" cy="26898"/>
                <a:chOff x="4087382" y="3775674"/>
                <a:chExt cx="31405" cy="26898"/>
              </a:xfrm>
            </p:grpSpPr>
            <p:sp>
              <p:nvSpPr>
                <p:cNvPr id="3749" name="Google Shape;3749;p6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1" name="Google Shape;3751;p60"/>
              <p:cNvGrpSpPr/>
              <p:nvPr/>
            </p:nvGrpSpPr>
            <p:grpSpPr>
              <a:xfrm>
                <a:off x="4118873" y="3856637"/>
                <a:ext cx="31405" cy="26906"/>
                <a:chOff x="4118873" y="3856637"/>
                <a:chExt cx="31405" cy="26906"/>
              </a:xfrm>
            </p:grpSpPr>
            <p:sp>
              <p:nvSpPr>
                <p:cNvPr id="3752" name="Google Shape;3752;p6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4" name="Google Shape;3754;p60"/>
              <p:cNvGrpSpPr/>
              <p:nvPr/>
            </p:nvGrpSpPr>
            <p:grpSpPr>
              <a:xfrm>
                <a:off x="4168541" y="3639523"/>
                <a:ext cx="31499" cy="26906"/>
                <a:chOff x="4168541" y="3639523"/>
                <a:chExt cx="31499" cy="26906"/>
              </a:xfrm>
            </p:grpSpPr>
            <p:sp>
              <p:nvSpPr>
                <p:cNvPr id="3755" name="Google Shape;3755;p6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7" name="Google Shape;3757;p60"/>
              <p:cNvGrpSpPr/>
              <p:nvPr/>
            </p:nvGrpSpPr>
            <p:grpSpPr>
              <a:xfrm>
                <a:off x="3965789" y="3393545"/>
                <a:ext cx="31405" cy="26945"/>
                <a:chOff x="3965789" y="3393545"/>
                <a:chExt cx="31405" cy="26945"/>
              </a:xfrm>
            </p:grpSpPr>
            <p:sp>
              <p:nvSpPr>
                <p:cNvPr id="3758" name="Google Shape;3758;p6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0" name="Google Shape;3760;p60"/>
              <p:cNvGrpSpPr/>
              <p:nvPr/>
            </p:nvGrpSpPr>
            <p:grpSpPr>
              <a:xfrm>
                <a:off x="3925166" y="3491008"/>
                <a:ext cx="31405" cy="27001"/>
                <a:chOff x="3925166" y="3491008"/>
                <a:chExt cx="31405" cy="27001"/>
              </a:xfrm>
            </p:grpSpPr>
            <p:sp>
              <p:nvSpPr>
                <p:cNvPr id="3761" name="Google Shape;3761;p6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3" name="Google Shape;3763;p60"/>
              <p:cNvGrpSpPr/>
              <p:nvPr/>
            </p:nvGrpSpPr>
            <p:grpSpPr>
              <a:xfrm>
                <a:off x="3682845" y="3340976"/>
                <a:ext cx="31397" cy="26898"/>
                <a:chOff x="3682845" y="3340976"/>
                <a:chExt cx="31397" cy="26898"/>
              </a:xfrm>
            </p:grpSpPr>
            <p:sp>
              <p:nvSpPr>
                <p:cNvPr id="3764" name="Google Shape;3764;p6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6" name="Google Shape;3766;p60"/>
              <p:cNvGrpSpPr/>
              <p:nvPr/>
            </p:nvGrpSpPr>
            <p:grpSpPr>
              <a:xfrm>
                <a:off x="3795393" y="3353725"/>
                <a:ext cx="31499" cy="26993"/>
                <a:chOff x="3795393" y="3353725"/>
                <a:chExt cx="31499" cy="26993"/>
              </a:xfrm>
            </p:grpSpPr>
            <p:sp>
              <p:nvSpPr>
                <p:cNvPr id="3767" name="Google Shape;3767;p6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9" name="Google Shape;3769;p60"/>
              <p:cNvGrpSpPr/>
              <p:nvPr/>
            </p:nvGrpSpPr>
            <p:grpSpPr>
              <a:xfrm>
                <a:off x="4176909" y="4363221"/>
                <a:ext cx="38924" cy="33316"/>
                <a:chOff x="4176909" y="4363221"/>
                <a:chExt cx="38924" cy="33316"/>
              </a:xfrm>
            </p:grpSpPr>
            <p:sp>
              <p:nvSpPr>
                <p:cNvPr id="3770" name="Google Shape;3770;p6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2" name="Google Shape;3772;p60"/>
              <p:cNvGrpSpPr/>
              <p:nvPr/>
            </p:nvGrpSpPr>
            <p:grpSpPr>
              <a:xfrm>
                <a:off x="4226191" y="4007660"/>
                <a:ext cx="33560" cy="28770"/>
                <a:chOff x="4226191" y="4007660"/>
                <a:chExt cx="33560" cy="28770"/>
              </a:xfrm>
            </p:grpSpPr>
            <p:sp>
              <p:nvSpPr>
                <p:cNvPr id="3773" name="Google Shape;3773;p6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5" name="Google Shape;3775;p60"/>
              <p:cNvGrpSpPr/>
              <p:nvPr/>
            </p:nvGrpSpPr>
            <p:grpSpPr>
              <a:xfrm>
                <a:off x="3597785" y="3377045"/>
                <a:ext cx="33591" cy="28699"/>
                <a:chOff x="3597785" y="3377045"/>
                <a:chExt cx="33591" cy="28699"/>
              </a:xfrm>
            </p:grpSpPr>
            <p:sp>
              <p:nvSpPr>
                <p:cNvPr id="3776" name="Google Shape;3776;p6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8" name="Google Shape;3778;p60"/>
              <p:cNvGrpSpPr/>
              <p:nvPr/>
            </p:nvGrpSpPr>
            <p:grpSpPr>
              <a:xfrm>
                <a:off x="3887870" y="3669796"/>
                <a:ext cx="33591" cy="28692"/>
                <a:chOff x="3887870" y="3669796"/>
                <a:chExt cx="33591" cy="28692"/>
              </a:xfrm>
            </p:grpSpPr>
            <p:sp>
              <p:nvSpPr>
                <p:cNvPr id="3779" name="Google Shape;3779;p6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1" name="Google Shape;3781;p60"/>
              <p:cNvGrpSpPr/>
              <p:nvPr/>
            </p:nvGrpSpPr>
            <p:grpSpPr>
              <a:xfrm>
                <a:off x="3818320" y="3481625"/>
                <a:ext cx="33497" cy="28770"/>
                <a:chOff x="3818320" y="3481625"/>
                <a:chExt cx="33497" cy="28770"/>
              </a:xfrm>
            </p:grpSpPr>
            <p:sp>
              <p:nvSpPr>
                <p:cNvPr id="3782" name="Google Shape;3782;p6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4" name="Google Shape;3784;p60"/>
              <p:cNvGrpSpPr/>
              <p:nvPr/>
            </p:nvGrpSpPr>
            <p:grpSpPr>
              <a:xfrm>
                <a:off x="4278139" y="4120948"/>
                <a:ext cx="37492" cy="32129"/>
                <a:chOff x="4278139" y="4120948"/>
                <a:chExt cx="37492" cy="32129"/>
              </a:xfrm>
            </p:grpSpPr>
            <p:sp>
              <p:nvSpPr>
                <p:cNvPr id="3785" name="Google Shape;3785;p6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7" name="Google Shape;3787;p60"/>
              <p:cNvGrpSpPr/>
              <p:nvPr/>
            </p:nvGrpSpPr>
            <p:grpSpPr>
              <a:xfrm>
                <a:off x="4419898" y="3977388"/>
                <a:ext cx="33497" cy="28692"/>
                <a:chOff x="4419898" y="3977388"/>
                <a:chExt cx="33497" cy="28692"/>
              </a:xfrm>
            </p:grpSpPr>
            <p:sp>
              <p:nvSpPr>
                <p:cNvPr id="3788" name="Google Shape;3788;p6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0" name="Google Shape;3790;p60"/>
              <p:cNvGrpSpPr/>
              <p:nvPr/>
            </p:nvGrpSpPr>
            <p:grpSpPr>
              <a:xfrm>
                <a:off x="4158930" y="4034684"/>
                <a:ext cx="33497" cy="28762"/>
                <a:chOff x="4158930" y="4034684"/>
                <a:chExt cx="33497" cy="28762"/>
              </a:xfrm>
            </p:grpSpPr>
            <p:sp>
              <p:nvSpPr>
                <p:cNvPr id="3791" name="Google Shape;3791;p6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3" name="Google Shape;3793;p60"/>
              <p:cNvGrpSpPr/>
              <p:nvPr/>
            </p:nvGrpSpPr>
            <p:grpSpPr>
              <a:xfrm>
                <a:off x="4134949" y="3957049"/>
                <a:ext cx="33497" cy="28770"/>
                <a:chOff x="4134949" y="3957049"/>
                <a:chExt cx="33497" cy="28770"/>
              </a:xfrm>
            </p:grpSpPr>
            <p:sp>
              <p:nvSpPr>
                <p:cNvPr id="3794" name="Google Shape;3794;p6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6" name="Google Shape;3796;p60"/>
              <p:cNvGrpSpPr/>
              <p:nvPr/>
            </p:nvGrpSpPr>
            <p:grpSpPr>
              <a:xfrm>
                <a:off x="4193653" y="4184403"/>
                <a:ext cx="43580" cy="37264"/>
                <a:chOff x="4193653" y="4184403"/>
                <a:chExt cx="43580" cy="37264"/>
              </a:xfrm>
            </p:grpSpPr>
            <p:sp>
              <p:nvSpPr>
                <p:cNvPr id="3797" name="Google Shape;3797;p6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9" name="Google Shape;3799;p60"/>
              <p:cNvGrpSpPr/>
              <p:nvPr/>
            </p:nvGrpSpPr>
            <p:grpSpPr>
              <a:xfrm>
                <a:off x="4343600" y="3943844"/>
                <a:ext cx="43580" cy="37312"/>
                <a:chOff x="4343600" y="3943844"/>
                <a:chExt cx="43580" cy="37312"/>
              </a:xfrm>
            </p:grpSpPr>
            <p:sp>
              <p:nvSpPr>
                <p:cNvPr id="3800" name="Google Shape;3800;p6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2" name="Google Shape;3802;p60"/>
              <p:cNvGrpSpPr/>
              <p:nvPr/>
            </p:nvGrpSpPr>
            <p:grpSpPr>
              <a:xfrm>
                <a:off x="4172339" y="3381693"/>
                <a:ext cx="31499" cy="27001"/>
                <a:chOff x="4172339" y="3381693"/>
                <a:chExt cx="31499" cy="27001"/>
              </a:xfrm>
            </p:grpSpPr>
            <p:sp>
              <p:nvSpPr>
                <p:cNvPr id="3803" name="Google Shape;3803;p6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805" name="Google Shape;3805;p60"/>
          <p:cNvGrpSpPr/>
          <p:nvPr/>
        </p:nvGrpSpPr>
        <p:grpSpPr>
          <a:xfrm>
            <a:off x="6647587" y="3567393"/>
            <a:ext cx="560636" cy="516497"/>
            <a:chOff x="6652051" y="3714143"/>
            <a:chExt cx="560636" cy="516497"/>
          </a:xfrm>
        </p:grpSpPr>
        <p:grpSp>
          <p:nvGrpSpPr>
            <p:cNvPr id="3806" name="Google Shape;3806;p60"/>
            <p:cNvGrpSpPr/>
            <p:nvPr/>
          </p:nvGrpSpPr>
          <p:grpSpPr>
            <a:xfrm>
              <a:off x="6669657" y="3716715"/>
              <a:ext cx="466768" cy="464314"/>
              <a:chOff x="3139766" y="765669"/>
              <a:chExt cx="886380" cy="881888"/>
            </a:xfrm>
          </p:grpSpPr>
          <p:grpSp>
            <p:nvGrpSpPr>
              <p:cNvPr id="3807" name="Google Shape;3807;p60"/>
              <p:cNvGrpSpPr/>
              <p:nvPr/>
            </p:nvGrpSpPr>
            <p:grpSpPr>
              <a:xfrm>
                <a:off x="3139766" y="765669"/>
                <a:ext cx="886380" cy="881888"/>
                <a:chOff x="3139766" y="765669"/>
                <a:chExt cx="886380" cy="881888"/>
              </a:xfrm>
            </p:grpSpPr>
            <p:sp>
              <p:nvSpPr>
                <p:cNvPr id="3808" name="Google Shape;3808;p60"/>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0"/>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0"/>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0"/>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0"/>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0"/>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0"/>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0"/>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0"/>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7" name="Google Shape;3817;p60"/>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0"/>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0"/>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0"/>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1" name="Google Shape;3821;p60"/>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2" name="Google Shape;3822;p60"/>
          <p:cNvGrpSpPr/>
          <p:nvPr/>
        </p:nvGrpSpPr>
        <p:grpSpPr>
          <a:xfrm>
            <a:off x="7646296" y="3047976"/>
            <a:ext cx="104231" cy="320340"/>
            <a:chOff x="7564426" y="3224343"/>
            <a:chExt cx="119985" cy="368801"/>
          </a:xfrm>
        </p:grpSpPr>
        <p:sp>
          <p:nvSpPr>
            <p:cNvPr id="3823" name="Google Shape;3823;p6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5" name="Google Shape;3825;p60"/>
          <p:cNvGrpSpPr/>
          <p:nvPr/>
        </p:nvGrpSpPr>
        <p:grpSpPr>
          <a:xfrm>
            <a:off x="7345785" y="3042077"/>
            <a:ext cx="189489" cy="332132"/>
            <a:chOff x="8370831" y="3202002"/>
            <a:chExt cx="218129" cy="382376"/>
          </a:xfrm>
        </p:grpSpPr>
        <p:sp>
          <p:nvSpPr>
            <p:cNvPr id="3826" name="Google Shape;3826;p6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8" name="Google Shape;3828;p60"/>
          <p:cNvGrpSpPr/>
          <p:nvPr/>
        </p:nvGrpSpPr>
        <p:grpSpPr>
          <a:xfrm>
            <a:off x="8069174" y="3453209"/>
            <a:ext cx="309429" cy="267000"/>
            <a:chOff x="6742064" y="3750480"/>
            <a:chExt cx="399315" cy="344560"/>
          </a:xfrm>
        </p:grpSpPr>
        <p:sp>
          <p:nvSpPr>
            <p:cNvPr id="3829" name="Google Shape;3829;p6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1" name="Google Shape;3831;p60"/>
          <p:cNvGrpSpPr/>
          <p:nvPr/>
        </p:nvGrpSpPr>
        <p:grpSpPr>
          <a:xfrm>
            <a:off x="7608193" y="3804257"/>
            <a:ext cx="180437" cy="281608"/>
            <a:chOff x="7248525" y="3739696"/>
            <a:chExt cx="230531" cy="359790"/>
          </a:xfrm>
        </p:grpSpPr>
        <p:sp>
          <p:nvSpPr>
            <p:cNvPr id="3832" name="Google Shape;3832;p6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4" name="Google Shape;3834;p60"/>
          <p:cNvGrpSpPr/>
          <p:nvPr/>
        </p:nvGrpSpPr>
        <p:grpSpPr>
          <a:xfrm>
            <a:off x="7854113" y="3447481"/>
            <a:ext cx="162896" cy="278710"/>
            <a:chOff x="7601242" y="3729267"/>
            <a:chExt cx="222566" cy="380803"/>
          </a:xfrm>
        </p:grpSpPr>
        <p:sp>
          <p:nvSpPr>
            <p:cNvPr id="3835" name="Google Shape;3835;p6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7" name="Google Shape;3837;p60"/>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8" name="Google Shape;3838;p60"/>
          <p:cNvGrpSpPr/>
          <p:nvPr/>
        </p:nvGrpSpPr>
        <p:grpSpPr>
          <a:xfrm>
            <a:off x="7343758" y="3448622"/>
            <a:ext cx="193543" cy="275990"/>
            <a:chOff x="8304647" y="3738687"/>
            <a:chExt cx="225076" cy="320956"/>
          </a:xfrm>
        </p:grpSpPr>
        <p:sp>
          <p:nvSpPr>
            <p:cNvPr id="3839" name="Google Shape;3839;p60"/>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2" name="Google Shape;3842;p60"/>
          <p:cNvGrpSpPr/>
          <p:nvPr/>
        </p:nvGrpSpPr>
        <p:grpSpPr>
          <a:xfrm>
            <a:off x="7616251" y="3448622"/>
            <a:ext cx="178492" cy="275990"/>
            <a:chOff x="8615101" y="3738687"/>
            <a:chExt cx="207573" cy="320956"/>
          </a:xfrm>
        </p:grpSpPr>
        <p:sp>
          <p:nvSpPr>
            <p:cNvPr id="3843" name="Google Shape;3843;p60"/>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6" name="Google Shape;3846;p60"/>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7" name="Google Shape;3847;p60"/>
          <p:cNvGrpSpPr/>
          <p:nvPr/>
        </p:nvGrpSpPr>
        <p:grpSpPr>
          <a:xfrm>
            <a:off x="7841782" y="3851282"/>
            <a:ext cx="187557" cy="187557"/>
            <a:chOff x="8565775" y="671075"/>
            <a:chExt cx="441000" cy="441000"/>
          </a:xfrm>
        </p:grpSpPr>
        <p:sp>
          <p:nvSpPr>
            <p:cNvPr id="3848" name="Google Shape;3848;p60"/>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0"/>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0" name="Google Shape;3850;p60"/>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0"/>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2" name="Google Shape;3852;p60"/>
          <p:cNvGrpSpPr/>
          <p:nvPr/>
        </p:nvGrpSpPr>
        <p:grpSpPr>
          <a:xfrm>
            <a:off x="5996254" y="2923808"/>
            <a:ext cx="587865" cy="517731"/>
            <a:chOff x="6000718" y="3070557"/>
            <a:chExt cx="587865" cy="517731"/>
          </a:xfrm>
        </p:grpSpPr>
        <p:sp>
          <p:nvSpPr>
            <p:cNvPr id="3853" name="Google Shape;3853;p60"/>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0"/>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0"/>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0"/>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0"/>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0"/>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0"/>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0"/>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0"/>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0"/>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3" name="Google Shape;3863;p60"/>
          <p:cNvGrpSpPr/>
          <p:nvPr/>
        </p:nvGrpSpPr>
        <p:grpSpPr>
          <a:xfrm>
            <a:off x="6011059" y="3567468"/>
            <a:ext cx="557665" cy="516387"/>
            <a:chOff x="6015523" y="3714217"/>
            <a:chExt cx="557665" cy="516387"/>
          </a:xfrm>
        </p:grpSpPr>
        <p:grpSp>
          <p:nvGrpSpPr>
            <p:cNvPr id="3864" name="Google Shape;3864;p60"/>
            <p:cNvGrpSpPr/>
            <p:nvPr/>
          </p:nvGrpSpPr>
          <p:grpSpPr>
            <a:xfrm>
              <a:off x="6036094" y="3716980"/>
              <a:ext cx="529822" cy="510480"/>
              <a:chOff x="3148311" y="-545634"/>
              <a:chExt cx="1006118" cy="969572"/>
            </a:xfrm>
          </p:grpSpPr>
          <p:sp>
            <p:nvSpPr>
              <p:cNvPr id="3865" name="Google Shape;3865;p60"/>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0"/>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0"/>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0"/>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0"/>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0"/>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0"/>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0"/>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0"/>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0"/>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5" name="Google Shape;3875;p60"/>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6" name="Google Shape;3876;p60"/>
          <p:cNvGrpSpPr/>
          <p:nvPr/>
        </p:nvGrpSpPr>
        <p:grpSpPr>
          <a:xfrm>
            <a:off x="6639841" y="2926879"/>
            <a:ext cx="576302" cy="511871"/>
            <a:chOff x="6644304" y="3073628"/>
            <a:chExt cx="576302" cy="511871"/>
          </a:xfrm>
        </p:grpSpPr>
        <p:grpSp>
          <p:nvGrpSpPr>
            <p:cNvPr id="3877" name="Google Shape;3877;p60"/>
            <p:cNvGrpSpPr/>
            <p:nvPr/>
          </p:nvGrpSpPr>
          <p:grpSpPr>
            <a:xfrm>
              <a:off x="6712169" y="3073651"/>
              <a:ext cx="481611" cy="506713"/>
              <a:chOff x="1833536" y="-546641"/>
              <a:chExt cx="914567" cy="962419"/>
            </a:xfrm>
          </p:grpSpPr>
          <p:grpSp>
            <p:nvGrpSpPr>
              <p:cNvPr id="3878" name="Google Shape;3878;p60"/>
              <p:cNvGrpSpPr/>
              <p:nvPr/>
            </p:nvGrpSpPr>
            <p:grpSpPr>
              <a:xfrm>
                <a:off x="1833536" y="-524249"/>
                <a:ext cx="914567" cy="940027"/>
                <a:chOff x="1833536" y="-524249"/>
                <a:chExt cx="914567" cy="940027"/>
              </a:xfrm>
            </p:grpSpPr>
            <p:sp>
              <p:nvSpPr>
                <p:cNvPr id="3879" name="Google Shape;3879;p60"/>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0"/>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0"/>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0"/>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0"/>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4" name="Google Shape;3884;p60"/>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0"/>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0"/>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0"/>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8" name="Google Shape;3888;p6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9" name="Google Shape;3889;p60"/>
          <p:cNvGrpSpPr/>
          <p:nvPr/>
        </p:nvGrpSpPr>
        <p:grpSpPr>
          <a:xfrm>
            <a:off x="5904877" y="1016248"/>
            <a:ext cx="2435960" cy="1297725"/>
            <a:chOff x="233350" y="949250"/>
            <a:chExt cx="7137300" cy="3802300"/>
          </a:xfrm>
        </p:grpSpPr>
        <p:sp>
          <p:nvSpPr>
            <p:cNvPr id="3890" name="Google Shape;3890;p6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1" name="Google Shape;3941;p60"/>
          <p:cNvGrpSpPr/>
          <p:nvPr/>
        </p:nvGrpSpPr>
        <p:grpSpPr>
          <a:xfrm>
            <a:off x="3530626" y="1013128"/>
            <a:ext cx="2078182" cy="1366558"/>
            <a:chOff x="235800" y="830650"/>
            <a:chExt cx="6978450" cy="4588844"/>
          </a:xfrm>
        </p:grpSpPr>
        <p:sp>
          <p:nvSpPr>
            <p:cNvPr id="3942" name="Google Shape;3942;p6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8" name="Google Shape;3948;p60"/>
          <p:cNvGrpSpPr/>
          <p:nvPr/>
        </p:nvGrpSpPr>
        <p:grpSpPr>
          <a:xfrm>
            <a:off x="698034" y="977939"/>
            <a:ext cx="2665073" cy="1317140"/>
            <a:chOff x="793334" y="1192826"/>
            <a:chExt cx="2665073" cy="1317140"/>
          </a:xfrm>
        </p:grpSpPr>
        <p:sp>
          <p:nvSpPr>
            <p:cNvPr id="3949" name="Google Shape;3949;p60"/>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0"/>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0"/>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0"/>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0"/>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0"/>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0"/>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0"/>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0"/>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0"/>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0"/>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0"/>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0"/>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0"/>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0"/>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0"/>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0"/>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0"/>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0"/>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0"/>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0"/>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0"/>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0"/>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0"/>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0"/>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0"/>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0"/>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0"/>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0"/>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0"/>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0"/>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0"/>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0"/>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0"/>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0"/>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0"/>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0"/>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0"/>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0"/>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0"/>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0"/>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0"/>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0"/>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0"/>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0"/>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0"/>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0"/>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0"/>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0"/>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0"/>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0"/>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0"/>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0"/>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0"/>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0"/>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0"/>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0"/>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0"/>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0"/>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0"/>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0"/>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0"/>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0"/>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0"/>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0"/>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0"/>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0"/>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0"/>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0"/>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0"/>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0"/>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0"/>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0"/>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0"/>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0"/>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0"/>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0"/>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0"/>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0"/>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0"/>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0"/>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0"/>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0"/>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0"/>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0"/>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0"/>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0"/>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0"/>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0"/>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0"/>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0"/>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0"/>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0"/>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0"/>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0"/>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0"/>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0"/>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0"/>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0"/>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0"/>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0"/>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0"/>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0"/>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0"/>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0"/>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0"/>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0"/>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0"/>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0"/>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0"/>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0"/>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0"/>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0"/>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0"/>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0"/>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0"/>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0"/>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0"/>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0"/>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0"/>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0"/>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0"/>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0"/>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0"/>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0"/>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0"/>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0"/>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0"/>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0"/>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0"/>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0"/>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0"/>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0"/>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0"/>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0"/>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0"/>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0"/>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0"/>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0"/>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0"/>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0"/>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0"/>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0"/>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0"/>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0"/>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0"/>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0"/>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0"/>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0"/>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0"/>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0"/>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0"/>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0"/>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0"/>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0"/>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0"/>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0"/>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0"/>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0"/>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0"/>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0"/>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0"/>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0"/>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0"/>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0"/>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0"/>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0"/>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0"/>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0"/>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0"/>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0"/>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0"/>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0"/>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0"/>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0"/>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0"/>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0"/>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0"/>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0"/>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0"/>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0"/>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0"/>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0"/>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0"/>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0"/>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0"/>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0"/>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0"/>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0"/>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0"/>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0"/>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0"/>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0"/>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0"/>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0"/>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0"/>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0"/>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0"/>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0"/>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0"/>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0"/>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0"/>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0"/>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0"/>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0"/>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0"/>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0"/>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0"/>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0"/>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0"/>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0"/>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0"/>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0"/>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0"/>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0"/>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0"/>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0"/>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0"/>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0"/>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0"/>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0"/>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0"/>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0"/>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0"/>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0"/>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0"/>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0"/>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0"/>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0"/>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0"/>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0"/>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0"/>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0"/>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0"/>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0"/>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0"/>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0"/>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0"/>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0"/>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0"/>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0"/>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0"/>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0"/>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0"/>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0"/>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0"/>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0"/>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0"/>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0"/>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0"/>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0"/>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0"/>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0"/>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0"/>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0"/>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0"/>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0"/>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0"/>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0"/>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0"/>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0"/>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0"/>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0"/>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0"/>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0"/>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0"/>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0"/>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0"/>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0"/>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0"/>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0"/>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0"/>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0"/>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0"/>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0"/>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0"/>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0"/>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0"/>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0"/>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0"/>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0"/>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0"/>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0"/>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0"/>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0"/>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0"/>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0"/>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0"/>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0"/>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0"/>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0"/>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0"/>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0"/>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0"/>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0"/>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0"/>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0"/>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0"/>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0"/>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0"/>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0"/>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0"/>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0"/>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0"/>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0"/>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0"/>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0"/>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0"/>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0"/>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0"/>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0"/>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0"/>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0"/>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0"/>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0"/>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0"/>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0"/>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0"/>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0"/>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0"/>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0"/>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0"/>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0"/>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0"/>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0"/>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0"/>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0"/>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0"/>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0"/>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0"/>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0"/>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0"/>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0"/>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0"/>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0"/>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0"/>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0"/>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0"/>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0"/>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0"/>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0"/>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0"/>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0"/>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0"/>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0"/>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0"/>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0"/>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0"/>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0"/>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0"/>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0"/>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0"/>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0"/>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0"/>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0"/>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0"/>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0"/>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0"/>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0"/>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0"/>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0"/>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0"/>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0"/>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0"/>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0"/>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0"/>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0"/>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0"/>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0"/>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0"/>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0"/>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0"/>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0"/>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0"/>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0"/>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0"/>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0"/>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0"/>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0"/>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0"/>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0"/>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0"/>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0"/>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0"/>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0"/>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0"/>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0"/>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0"/>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0"/>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0"/>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0"/>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0"/>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0"/>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0"/>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0"/>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0"/>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0"/>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0"/>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0"/>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0"/>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0"/>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0"/>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0"/>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0"/>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0"/>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0"/>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0"/>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0"/>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0"/>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0"/>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0"/>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0"/>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0"/>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0"/>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0"/>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0"/>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0"/>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0"/>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0"/>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0"/>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0"/>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0"/>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0"/>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0"/>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0"/>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0"/>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0"/>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0"/>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0"/>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0"/>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0"/>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0"/>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0"/>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0"/>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0"/>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0"/>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0"/>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0"/>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0"/>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0"/>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0"/>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0"/>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0"/>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0"/>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0"/>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0"/>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0"/>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0"/>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0"/>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0"/>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0"/>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0"/>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0"/>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0"/>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0"/>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0"/>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0"/>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0"/>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0"/>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0"/>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0"/>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0"/>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0"/>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0"/>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0"/>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0"/>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0"/>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0"/>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0"/>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0"/>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0"/>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0"/>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0"/>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0"/>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0"/>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0"/>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0"/>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0"/>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0"/>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0"/>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0"/>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0"/>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0"/>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0"/>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0"/>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0"/>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0"/>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0"/>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0"/>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0"/>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0"/>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0"/>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0"/>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0"/>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0"/>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0"/>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0"/>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0"/>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0"/>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0"/>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0"/>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0"/>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0"/>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0"/>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0"/>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0"/>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0"/>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0"/>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0"/>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0"/>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0"/>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0"/>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0"/>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0"/>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0"/>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0"/>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0"/>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0"/>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0"/>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0"/>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0"/>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0"/>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0"/>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0"/>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0"/>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0"/>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0"/>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0"/>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0"/>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0"/>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0"/>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0"/>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0"/>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0"/>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0"/>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0"/>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0"/>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0"/>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0"/>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0"/>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0"/>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0"/>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0"/>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0"/>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0"/>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0"/>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0"/>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0"/>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0"/>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0"/>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0"/>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0"/>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0"/>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0"/>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0"/>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0"/>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0"/>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0"/>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0"/>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0"/>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0"/>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0"/>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0"/>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0"/>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0"/>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0"/>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0"/>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0"/>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0"/>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0"/>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0"/>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0"/>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0"/>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0"/>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0"/>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0"/>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0"/>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0"/>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0"/>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0"/>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0"/>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0"/>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0"/>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0"/>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0"/>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0"/>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0"/>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0"/>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0"/>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0"/>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0"/>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0"/>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0"/>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0"/>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0"/>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0"/>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0"/>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0"/>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0"/>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0"/>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0"/>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0"/>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0"/>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0"/>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0"/>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0"/>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0"/>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0"/>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0"/>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0"/>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0"/>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0"/>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0"/>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0"/>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0"/>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0"/>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0"/>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0"/>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0"/>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0"/>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0"/>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0"/>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0"/>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0"/>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0"/>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0"/>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0"/>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0"/>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0"/>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0"/>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0"/>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0"/>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0"/>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0"/>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0"/>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0"/>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0"/>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0"/>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0"/>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0"/>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0"/>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0"/>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0"/>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0"/>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0"/>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0"/>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0"/>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0"/>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0"/>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0"/>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0"/>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0"/>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0"/>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0"/>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0"/>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0"/>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0"/>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0"/>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0"/>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0"/>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0"/>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0"/>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0"/>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0"/>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0"/>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0"/>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0"/>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0"/>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0"/>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0"/>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0"/>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0"/>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0"/>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0"/>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0"/>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0"/>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0"/>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0"/>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0"/>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0"/>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0"/>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0"/>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0"/>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0"/>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0"/>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0"/>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0"/>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0"/>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0"/>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0"/>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0"/>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0"/>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0"/>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0"/>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0"/>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0"/>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0"/>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0"/>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0"/>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0"/>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0"/>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0"/>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0"/>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0"/>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0"/>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0"/>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0"/>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0"/>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0"/>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0"/>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0"/>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0"/>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0"/>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0"/>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0"/>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0"/>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0"/>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0"/>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0"/>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0"/>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0"/>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0"/>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0"/>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0"/>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0"/>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0"/>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0"/>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0"/>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0"/>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0"/>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0"/>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0"/>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0"/>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0"/>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0"/>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0"/>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0"/>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0"/>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0"/>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0"/>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0"/>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0"/>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0"/>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0"/>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0"/>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0"/>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0"/>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0"/>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0"/>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0"/>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0"/>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0"/>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0"/>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0"/>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0"/>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0"/>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0"/>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0"/>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0"/>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0"/>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0"/>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0"/>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0"/>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0"/>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0"/>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0"/>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0"/>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0"/>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0"/>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0"/>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0"/>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0"/>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0"/>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0"/>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0"/>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0"/>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0"/>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0"/>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0"/>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0"/>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0"/>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0"/>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0"/>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0"/>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0"/>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0"/>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0"/>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0"/>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0"/>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0"/>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0"/>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0"/>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0"/>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0"/>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0"/>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0"/>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0"/>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0"/>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0"/>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0"/>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0"/>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0"/>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0"/>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0"/>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0"/>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0"/>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0"/>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0"/>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0"/>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0"/>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0"/>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0"/>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0"/>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0"/>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0"/>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0"/>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0"/>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0"/>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0"/>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0"/>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0"/>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0"/>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0"/>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0"/>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0"/>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0"/>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0"/>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0"/>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0"/>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0"/>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0"/>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0"/>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0"/>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0"/>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0"/>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0"/>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0"/>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0"/>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0"/>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0"/>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0"/>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0"/>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0"/>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0"/>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0"/>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0"/>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0"/>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0"/>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0"/>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0"/>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0"/>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0"/>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0"/>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0"/>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0"/>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0"/>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0"/>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0"/>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0"/>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0"/>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0"/>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0"/>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0"/>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0"/>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0"/>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0"/>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0"/>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0"/>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0"/>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0"/>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0"/>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0"/>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0"/>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0"/>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0"/>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0"/>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0"/>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0"/>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0"/>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0"/>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0"/>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0"/>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0"/>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0"/>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0"/>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0"/>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0"/>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0"/>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0"/>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0"/>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0"/>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0"/>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0"/>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0"/>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0"/>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0"/>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0"/>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0"/>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0"/>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0"/>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0"/>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0"/>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0"/>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0"/>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0"/>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0"/>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0"/>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0"/>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0"/>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0"/>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0"/>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0"/>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0"/>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0"/>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0"/>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0"/>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0"/>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0"/>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0"/>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0"/>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0"/>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0"/>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0"/>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0"/>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0"/>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0"/>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0"/>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0"/>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0"/>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0"/>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0"/>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0"/>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0"/>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0"/>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0"/>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0"/>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0"/>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0"/>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0"/>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0"/>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0"/>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0"/>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0"/>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0"/>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0"/>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0"/>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0"/>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0"/>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0"/>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0"/>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0"/>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0"/>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0"/>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0"/>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0"/>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0"/>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0"/>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0"/>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0"/>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0"/>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0"/>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0"/>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0"/>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0"/>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0"/>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0"/>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0"/>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0"/>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0"/>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0"/>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0"/>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0"/>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0"/>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0"/>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0"/>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0"/>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0"/>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0"/>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0"/>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0"/>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0"/>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0"/>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0"/>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0"/>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0"/>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0"/>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0"/>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0"/>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0"/>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0"/>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0"/>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0"/>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0"/>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0"/>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0"/>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0"/>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0"/>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0"/>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0"/>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0"/>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0"/>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0"/>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0"/>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0"/>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0"/>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0"/>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0"/>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0"/>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0"/>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0"/>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0"/>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0"/>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0"/>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0"/>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0"/>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0"/>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0"/>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0"/>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0"/>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0"/>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0"/>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0"/>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0"/>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0"/>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0"/>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0"/>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0"/>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0"/>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0"/>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0"/>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0"/>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0"/>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0"/>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0"/>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0"/>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0"/>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0"/>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0"/>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0"/>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0"/>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0"/>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0"/>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0"/>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0"/>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0"/>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0"/>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0"/>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0"/>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0"/>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0"/>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0"/>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0"/>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0"/>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0"/>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0"/>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0"/>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0"/>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0"/>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0"/>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0"/>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0"/>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0"/>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0"/>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0"/>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0"/>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0"/>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0"/>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0"/>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0"/>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0"/>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0"/>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0"/>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0"/>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0"/>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0"/>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0"/>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0"/>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0"/>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0"/>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0"/>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0"/>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0"/>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0"/>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0"/>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0"/>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0"/>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0"/>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0"/>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0"/>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0"/>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0"/>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0"/>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0"/>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0"/>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0"/>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0"/>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0"/>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0"/>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0"/>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0"/>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0"/>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0"/>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0"/>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0"/>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0"/>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0"/>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0"/>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0"/>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0"/>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0"/>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0"/>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0"/>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0"/>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0"/>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0"/>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0"/>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0"/>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0"/>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0"/>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0"/>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0"/>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0"/>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0"/>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0"/>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0"/>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0"/>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0"/>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0"/>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0"/>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0"/>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0"/>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0"/>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0"/>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0"/>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0"/>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0"/>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0"/>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0"/>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0"/>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0"/>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0"/>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0"/>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0"/>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0"/>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0"/>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0"/>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0"/>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0"/>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0"/>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0"/>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0"/>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0"/>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0"/>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0"/>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0"/>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0"/>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0"/>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0"/>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0"/>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0"/>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0"/>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0"/>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0"/>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0"/>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0"/>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0"/>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0"/>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0"/>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0"/>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0"/>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0"/>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0"/>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0"/>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0"/>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0"/>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0"/>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0"/>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0"/>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0"/>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0"/>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0"/>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0"/>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0"/>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0"/>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0"/>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0"/>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0"/>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0"/>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0"/>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0"/>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0"/>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0"/>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0"/>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0"/>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0"/>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0"/>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0"/>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0"/>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0"/>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0"/>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0"/>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0"/>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0"/>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0"/>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0"/>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0"/>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0"/>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0"/>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0"/>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0"/>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0"/>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0"/>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0"/>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0"/>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0"/>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0"/>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0"/>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0"/>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0"/>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0"/>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0"/>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0"/>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0"/>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0"/>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0"/>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0"/>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0"/>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0"/>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0"/>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0"/>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0"/>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0"/>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0"/>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0"/>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0"/>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0"/>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0"/>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0"/>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0"/>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0"/>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0"/>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0"/>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0"/>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0"/>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0"/>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0"/>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0"/>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0"/>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0"/>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0"/>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0"/>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0"/>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0"/>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0"/>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0"/>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0"/>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0"/>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0"/>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0"/>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0"/>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0"/>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0"/>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0"/>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0"/>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0"/>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0"/>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0"/>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0"/>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0"/>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0"/>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0"/>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0"/>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0"/>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0"/>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0"/>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0"/>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0"/>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0"/>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0"/>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0"/>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0"/>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0"/>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0"/>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0"/>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0"/>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0"/>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0"/>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0"/>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0"/>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0"/>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0"/>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0"/>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0"/>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0"/>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0"/>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0"/>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0"/>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0"/>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0"/>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0"/>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0"/>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0"/>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0"/>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0"/>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0"/>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0"/>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0"/>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0"/>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0"/>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0"/>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0"/>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0"/>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0"/>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0"/>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0"/>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0"/>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0"/>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0"/>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0"/>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0"/>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0"/>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0"/>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0"/>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0"/>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0"/>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0"/>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0"/>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0"/>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0"/>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0"/>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0"/>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0"/>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0"/>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0"/>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0"/>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0"/>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0"/>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0"/>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0"/>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0"/>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0"/>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0"/>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0"/>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0"/>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0"/>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0"/>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0"/>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0"/>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0"/>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0"/>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0"/>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0"/>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0"/>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0"/>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0"/>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0"/>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0"/>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0"/>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0"/>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0"/>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0"/>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0"/>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0"/>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0"/>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0"/>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0"/>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0"/>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0"/>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0"/>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0"/>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0"/>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0"/>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0"/>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0"/>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0"/>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0"/>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0"/>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0"/>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0"/>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0"/>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0"/>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0"/>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0"/>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0"/>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0"/>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0"/>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0"/>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0"/>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0"/>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0"/>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0"/>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0"/>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0"/>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0"/>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0"/>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0"/>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0"/>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0"/>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0"/>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0"/>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0"/>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0"/>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0"/>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0"/>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0"/>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0"/>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0"/>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0"/>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0"/>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0"/>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0"/>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0"/>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0"/>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0"/>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0"/>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0"/>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0"/>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0"/>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0"/>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0"/>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0"/>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0"/>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0"/>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0"/>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0"/>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0"/>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0"/>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0"/>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0"/>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0"/>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0"/>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0"/>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0"/>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0"/>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0"/>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0"/>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0"/>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0"/>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0"/>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0"/>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0"/>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0"/>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0"/>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0"/>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0"/>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0"/>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0"/>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0"/>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0"/>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0"/>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0"/>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0"/>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0"/>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0"/>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0"/>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0"/>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0"/>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0"/>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0"/>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0"/>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0"/>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0"/>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0"/>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0"/>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0"/>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0"/>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0"/>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0"/>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0"/>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0"/>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0"/>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0"/>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0"/>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0"/>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0"/>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0"/>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0"/>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0"/>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0"/>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0"/>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0"/>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0"/>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0"/>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0"/>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0"/>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0"/>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0"/>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0"/>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0"/>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0"/>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0"/>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0"/>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0"/>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0"/>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0"/>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0"/>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0"/>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0"/>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0"/>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0"/>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0"/>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0"/>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0"/>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0"/>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0"/>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0"/>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0"/>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0"/>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0"/>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0"/>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0"/>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0"/>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0"/>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0"/>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0"/>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0"/>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0"/>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0"/>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0"/>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0"/>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0"/>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0"/>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0"/>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0"/>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0"/>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0"/>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0"/>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0"/>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0"/>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0"/>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0"/>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0"/>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0"/>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0"/>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0"/>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0"/>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0"/>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0"/>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0"/>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0"/>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0"/>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0"/>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0"/>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0"/>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0"/>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0"/>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0"/>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0"/>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0"/>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0"/>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0"/>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0"/>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0"/>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0"/>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0"/>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0"/>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0"/>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0"/>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0"/>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0"/>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0"/>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0"/>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0"/>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0"/>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0"/>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0"/>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0"/>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0"/>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0"/>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0"/>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0"/>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0"/>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0"/>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0"/>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0"/>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0"/>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0"/>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0"/>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0"/>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0"/>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0"/>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0"/>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0"/>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0"/>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0"/>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0"/>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0"/>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0"/>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0"/>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0"/>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0"/>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0"/>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0"/>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0"/>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0"/>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0"/>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0"/>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0"/>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0"/>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0"/>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0"/>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0"/>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0"/>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0"/>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0"/>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0"/>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0"/>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0"/>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0"/>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0"/>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0"/>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0"/>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0"/>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0"/>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0"/>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0"/>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0"/>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0"/>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0"/>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0"/>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0"/>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0"/>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0"/>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0"/>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0"/>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0"/>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0"/>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0"/>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0"/>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0"/>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0"/>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0"/>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0"/>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0"/>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0"/>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0"/>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0"/>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0"/>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0"/>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0"/>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0"/>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0"/>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0"/>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0"/>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0"/>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0"/>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0"/>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0"/>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0"/>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0"/>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0"/>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0"/>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0"/>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0"/>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0"/>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0"/>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0"/>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0"/>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0"/>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0"/>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0"/>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0"/>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0"/>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0"/>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0"/>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0"/>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0"/>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0"/>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0"/>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0"/>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0"/>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0"/>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0"/>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0"/>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0"/>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0"/>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0"/>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0"/>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0"/>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0"/>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0"/>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0"/>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0"/>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0"/>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0"/>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0"/>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0"/>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0"/>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0"/>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0"/>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0"/>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0"/>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0"/>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0"/>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0"/>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0"/>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0"/>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0"/>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0"/>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0"/>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0"/>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0"/>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0"/>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0"/>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0"/>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0"/>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0"/>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0"/>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0"/>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0"/>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0"/>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0"/>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0"/>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0"/>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0"/>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0"/>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0"/>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0"/>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0"/>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0"/>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0"/>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0"/>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0"/>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0"/>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0"/>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0"/>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0"/>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0"/>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0"/>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0"/>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0"/>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0"/>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0"/>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0"/>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0"/>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0"/>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0"/>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0"/>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0"/>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0"/>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0"/>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0"/>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0"/>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0"/>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0"/>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0"/>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0"/>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0"/>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0"/>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0"/>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0"/>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0"/>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0"/>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0"/>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0"/>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0"/>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0"/>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0"/>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0"/>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0"/>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0"/>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0"/>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0"/>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0"/>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0"/>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0"/>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0"/>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0"/>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0"/>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0"/>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0"/>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0"/>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0"/>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0"/>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0"/>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0"/>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0"/>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0"/>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0"/>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0"/>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0"/>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0"/>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0"/>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0"/>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0"/>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0"/>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0"/>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0"/>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0"/>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0"/>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0"/>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0"/>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0"/>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0"/>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0"/>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0"/>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0"/>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0"/>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0"/>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0"/>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0"/>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0"/>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0"/>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0"/>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0"/>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0"/>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0"/>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0"/>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0"/>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0"/>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0"/>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0"/>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0"/>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0"/>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0"/>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0"/>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0"/>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0"/>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0"/>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0"/>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0"/>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0"/>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0"/>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0"/>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0"/>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0"/>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0"/>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0"/>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0"/>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0"/>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0"/>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0"/>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0"/>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0"/>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0"/>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0"/>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0"/>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0"/>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0"/>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0"/>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0"/>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0"/>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0"/>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0"/>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0"/>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0"/>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0"/>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0"/>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0"/>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0"/>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0"/>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0"/>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0"/>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0"/>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0"/>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0"/>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0"/>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0"/>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0"/>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0"/>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0"/>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0"/>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0"/>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0"/>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0"/>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0"/>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0"/>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0"/>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0"/>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0"/>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0"/>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0"/>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0"/>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0"/>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0"/>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0"/>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0"/>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0"/>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0"/>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0"/>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0"/>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0"/>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0"/>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0"/>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0"/>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0"/>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0"/>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0"/>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0"/>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0"/>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0"/>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0"/>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0"/>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0"/>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0"/>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0"/>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0"/>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0"/>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0"/>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0"/>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0"/>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0"/>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0"/>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0"/>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0"/>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0"/>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0"/>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0"/>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0"/>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0"/>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0"/>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0"/>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0"/>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0"/>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0"/>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0"/>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0"/>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0"/>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0"/>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0"/>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0"/>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0"/>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0"/>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0"/>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0"/>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0"/>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0"/>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0"/>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0"/>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0"/>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0"/>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0"/>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0"/>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0"/>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0"/>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0"/>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0"/>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0"/>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0"/>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0"/>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0"/>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0"/>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0"/>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0"/>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0"/>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0"/>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0"/>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0"/>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0"/>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0"/>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0"/>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0"/>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0"/>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0"/>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0"/>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0"/>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0"/>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0"/>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0"/>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0"/>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0"/>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0"/>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0"/>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0"/>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0"/>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0"/>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0"/>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0"/>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0"/>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0"/>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0"/>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0"/>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0"/>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0"/>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0"/>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0"/>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0"/>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0"/>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0"/>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0"/>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0"/>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0"/>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0"/>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0"/>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0"/>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0"/>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0"/>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0"/>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0"/>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0"/>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0"/>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0"/>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0"/>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0"/>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0"/>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0"/>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0"/>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0"/>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0"/>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0"/>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0"/>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0"/>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0"/>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0"/>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0"/>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0"/>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0"/>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0"/>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0"/>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0"/>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0"/>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0"/>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0"/>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0"/>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0"/>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0"/>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0"/>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0"/>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0"/>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0"/>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0"/>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0"/>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0"/>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0"/>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0"/>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0"/>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0"/>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0"/>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0"/>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0"/>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0"/>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0"/>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0"/>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0"/>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0"/>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0"/>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0"/>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0"/>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0"/>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0"/>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0"/>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0"/>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0"/>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0"/>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0"/>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0"/>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0"/>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0"/>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0"/>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0"/>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0"/>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0"/>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0"/>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0"/>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0"/>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0"/>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0"/>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0"/>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0"/>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0"/>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0"/>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0"/>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0"/>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0"/>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0"/>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0"/>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0"/>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0"/>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0"/>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0"/>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0"/>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0"/>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0"/>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0"/>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0"/>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0"/>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0"/>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0"/>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0"/>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0"/>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0"/>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0"/>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0"/>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0"/>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0"/>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0"/>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0"/>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0"/>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0"/>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0"/>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0"/>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0"/>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0"/>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0"/>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0"/>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0"/>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0"/>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0"/>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0"/>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0"/>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0"/>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0"/>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0"/>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0"/>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0"/>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0"/>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0"/>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0"/>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0"/>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0"/>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0"/>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0"/>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0"/>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0"/>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0"/>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0"/>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0"/>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0"/>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0"/>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0"/>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0"/>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0"/>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0"/>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0"/>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0"/>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0"/>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0"/>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0"/>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0"/>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0"/>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0"/>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0"/>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0"/>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0"/>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0"/>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0"/>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0"/>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0"/>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0"/>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0"/>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0"/>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0"/>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0"/>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0"/>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0"/>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0"/>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0"/>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0"/>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0"/>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0"/>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0"/>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0"/>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0"/>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0"/>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0"/>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0"/>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0"/>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0"/>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0"/>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0"/>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0"/>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0"/>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0"/>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0"/>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0"/>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0"/>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0"/>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0"/>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0"/>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0"/>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0"/>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0"/>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0"/>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0"/>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0"/>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0"/>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0"/>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0"/>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0"/>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0"/>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0"/>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0"/>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0"/>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0"/>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0"/>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0"/>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0"/>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0"/>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0"/>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0"/>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0"/>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0"/>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0"/>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0"/>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0"/>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0"/>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0"/>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0"/>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0"/>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0"/>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0"/>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0"/>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0"/>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0"/>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0"/>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0"/>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0"/>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0"/>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0"/>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0"/>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0"/>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0"/>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0"/>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0"/>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0"/>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0"/>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0"/>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0"/>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0"/>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0"/>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0"/>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0"/>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0"/>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0"/>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0"/>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0"/>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0"/>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0"/>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0"/>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0"/>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0"/>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0"/>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0"/>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0"/>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0"/>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0"/>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0"/>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0"/>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0"/>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0"/>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0"/>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0"/>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0"/>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0"/>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0"/>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0"/>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0"/>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0"/>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0"/>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0"/>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0"/>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0"/>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0"/>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0"/>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0"/>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0"/>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0"/>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0"/>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0"/>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0"/>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0"/>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0"/>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0"/>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0"/>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0"/>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0"/>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0"/>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0"/>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0"/>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0"/>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0"/>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0"/>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0"/>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0"/>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0"/>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0"/>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0"/>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0"/>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0"/>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0"/>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0"/>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0"/>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0"/>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0"/>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0"/>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0"/>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0"/>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0"/>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0"/>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0"/>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0"/>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0"/>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0"/>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0"/>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0"/>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0"/>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0"/>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0"/>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0"/>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0"/>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0"/>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0"/>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0"/>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0"/>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0"/>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0"/>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0"/>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0"/>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0"/>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0"/>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0"/>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0"/>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0"/>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0"/>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0"/>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0"/>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0"/>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0"/>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0"/>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0"/>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0"/>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0"/>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0"/>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0"/>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0"/>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0"/>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0"/>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0"/>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0"/>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0"/>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0"/>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0"/>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0"/>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0"/>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0"/>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0"/>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0"/>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0"/>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0"/>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0"/>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0"/>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0"/>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0"/>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0"/>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0"/>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0"/>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0"/>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0"/>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0"/>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0"/>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0"/>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0"/>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0"/>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0"/>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0"/>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0"/>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0"/>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0"/>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0"/>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0"/>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0"/>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0"/>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0"/>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0"/>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0"/>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0"/>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0"/>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0"/>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0"/>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0"/>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0"/>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0"/>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0"/>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0"/>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0"/>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0"/>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0"/>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0"/>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0"/>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0"/>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0"/>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0"/>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0"/>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0"/>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0"/>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0"/>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0"/>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0"/>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0"/>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0"/>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0"/>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0"/>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0"/>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0"/>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0"/>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0"/>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0"/>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0"/>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0"/>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0"/>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0"/>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0"/>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0"/>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0"/>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0"/>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0"/>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0"/>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0"/>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0"/>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0"/>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0"/>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0"/>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0"/>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0"/>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0"/>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0"/>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0"/>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0"/>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0"/>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0"/>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0"/>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0"/>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0"/>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0"/>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0"/>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0"/>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0"/>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0"/>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0"/>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0"/>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0"/>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0"/>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0"/>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0"/>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0"/>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0"/>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0"/>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0"/>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0"/>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0"/>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0"/>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0"/>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0"/>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0"/>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0"/>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0"/>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0"/>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0"/>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0"/>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0"/>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0"/>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0"/>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0"/>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0"/>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0"/>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0"/>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0"/>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0"/>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0"/>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0"/>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0"/>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0"/>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0"/>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0"/>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0"/>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0"/>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0"/>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0"/>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0"/>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0"/>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0"/>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0"/>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0"/>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0"/>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0"/>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0"/>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0"/>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0"/>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0"/>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0"/>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0"/>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0"/>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0"/>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0"/>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0"/>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0"/>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0"/>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0"/>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0"/>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0"/>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0"/>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0"/>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0"/>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0"/>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0"/>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0"/>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0"/>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0"/>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0"/>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0"/>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0"/>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0"/>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0"/>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0"/>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0"/>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0"/>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0"/>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0"/>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0"/>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0"/>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0"/>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0"/>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0"/>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0"/>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0"/>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0"/>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0"/>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0"/>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0"/>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0"/>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0"/>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0"/>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0"/>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0"/>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0"/>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0"/>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0"/>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0"/>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0"/>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0"/>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0"/>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0"/>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0"/>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0"/>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0"/>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0"/>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0"/>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0"/>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0"/>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0"/>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0"/>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0"/>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0"/>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0"/>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0"/>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0"/>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0"/>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0"/>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0"/>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0"/>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0"/>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0"/>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0"/>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0"/>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0"/>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0"/>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0"/>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0"/>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0"/>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0"/>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0"/>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0"/>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0"/>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0"/>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0"/>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0"/>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0"/>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0"/>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0"/>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0"/>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0"/>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0"/>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0"/>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0"/>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0"/>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0"/>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0"/>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0"/>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0"/>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0"/>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0"/>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0"/>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0"/>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0"/>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0"/>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0"/>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0"/>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0"/>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0"/>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0"/>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0"/>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0"/>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0"/>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0"/>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0"/>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0"/>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0"/>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0"/>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0"/>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0"/>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0"/>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0"/>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0"/>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0"/>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0"/>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0"/>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0"/>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0"/>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0"/>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0"/>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0"/>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0"/>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0"/>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0"/>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0"/>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0"/>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0"/>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0"/>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0"/>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0"/>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0"/>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0"/>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0"/>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0"/>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0"/>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0"/>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0"/>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0"/>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0"/>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0"/>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0"/>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0"/>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0"/>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0"/>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0"/>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0"/>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0"/>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0"/>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0"/>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0"/>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0"/>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0"/>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0"/>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0"/>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0"/>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0"/>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0"/>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0"/>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0"/>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0"/>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0"/>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0"/>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0"/>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0"/>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0"/>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0"/>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0"/>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0"/>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0"/>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0"/>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0"/>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0"/>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0"/>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0"/>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0"/>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0"/>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0"/>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0"/>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0"/>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0"/>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0"/>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0"/>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0"/>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0"/>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0"/>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0"/>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0"/>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0"/>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0"/>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0"/>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0"/>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0"/>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0"/>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0"/>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0"/>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0"/>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0"/>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0"/>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0"/>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0"/>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0"/>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0"/>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0"/>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0"/>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0"/>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0"/>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0"/>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0"/>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0"/>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0"/>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0"/>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0"/>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0"/>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0"/>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0"/>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0"/>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0"/>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0"/>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0"/>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0"/>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0"/>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0"/>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0"/>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0"/>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0"/>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0"/>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0"/>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0"/>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0"/>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0"/>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0"/>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0"/>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0"/>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0"/>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0"/>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0"/>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0"/>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0"/>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0"/>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0"/>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0"/>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0"/>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0"/>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0"/>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0"/>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0"/>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0"/>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0"/>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0"/>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0"/>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0"/>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0"/>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0"/>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0"/>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0"/>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0"/>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0"/>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0"/>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0"/>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0"/>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0"/>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0"/>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0"/>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0"/>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0"/>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0"/>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0"/>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0"/>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0"/>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0"/>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0"/>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0"/>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0"/>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0"/>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0"/>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0"/>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0"/>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0"/>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0"/>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0"/>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0"/>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0"/>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0"/>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0"/>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0"/>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0"/>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0"/>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0"/>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0"/>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0"/>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0"/>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0"/>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0"/>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0"/>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0"/>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0"/>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0"/>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0"/>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0"/>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0"/>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0"/>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0"/>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0"/>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0"/>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0"/>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0"/>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0"/>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0"/>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0"/>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0"/>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0"/>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0"/>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0"/>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0"/>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0"/>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0"/>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0"/>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0"/>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0"/>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0"/>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0"/>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0"/>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0"/>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0"/>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0"/>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0"/>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0"/>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0"/>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0"/>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0"/>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0"/>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0"/>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0"/>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0"/>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0"/>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0"/>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0"/>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0"/>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0"/>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0"/>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0"/>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0"/>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0"/>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0"/>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0"/>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0"/>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0"/>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0"/>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0"/>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0"/>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0"/>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0"/>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0"/>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0"/>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0"/>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0"/>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0"/>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0"/>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0"/>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0"/>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0"/>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0"/>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0"/>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0"/>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0"/>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0"/>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0"/>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0"/>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0"/>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0"/>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0"/>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0"/>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0"/>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0"/>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0"/>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0"/>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0"/>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0"/>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0"/>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0"/>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0"/>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0"/>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0"/>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0"/>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0"/>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0"/>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0"/>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0"/>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0"/>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0"/>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0"/>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0"/>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0"/>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0"/>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0"/>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0"/>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0"/>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0"/>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0"/>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0"/>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0"/>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0"/>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0"/>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0"/>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0"/>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0"/>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0"/>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0"/>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0"/>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0"/>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0"/>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0"/>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0"/>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0"/>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0"/>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0"/>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0"/>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0"/>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0"/>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0"/>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0"/>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0"/>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0"/>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0"/>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0"/>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0"/>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0"/>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0"/>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0"/>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0"/>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0"/>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0"/>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0"/>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0"/>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0"/>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0"/>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0"/>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0"/>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0"/>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0"/>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0"/>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0"/>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0"/>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0"/>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0"/>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0"/>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0"/>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0"/>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0"/>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0"/>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0"/>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0"/>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0"/>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0"/>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0"/>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0"/>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0"/>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0"/>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0"/>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0"/>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0"/>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0"/>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0"/>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0"/>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0"/>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0"/>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0"/>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0"/>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0"/>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0"/>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0"/>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0"/>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0"/>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0"/>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0"/>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0"/>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0"/>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0"/>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0"/>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0"/>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0"/>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0"/>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0"/>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0"/>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0"/>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0"/>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0"/>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0"/>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0"/>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0"/>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0"/>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0"/>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0"/>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0"/>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0"/>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0"/>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0"/>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0"/>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0"/>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0"/>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0"/>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0"/>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0"/>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0"/>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0"/>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0"/>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0"/>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0"/>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0"/>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0"/>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0"/>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0"/>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0"/>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0"/>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0"/>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0"/>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0"/>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0"/>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0"/>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0"/>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0"/>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0"/>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0"/>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0"/>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0"/>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0"/>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0"/>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0"/>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0"/>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0"/>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0"/>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0"/>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0"/>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0"/>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0"/>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0"/>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0"/>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0"/>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0"/>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0"/>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0"/>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0"/>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0"/>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0"/>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0"/>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0"/>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0"/>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0"/>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0"/>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0"/>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0"/>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0"/>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0"/>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0"/>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0"/>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0"/>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0"/>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0"/>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0"/>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0"/>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0"/>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0"/>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0"/>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0"/>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0"/>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0"/>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0"/>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0"/>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0"/>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0"/>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0"/>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0"/>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0"/>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0"/>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0"/>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0"/>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0"/>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0"/>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0"/>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0"/>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0"/>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0"/>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0"/>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0"/>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0"/>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0"/>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0"/>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0"/>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0"/>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0"/>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0"/>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0"/>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0"/>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0"/>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0"/>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0"/>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0"/>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0"/>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0"/>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0"/>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0"/>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0"/>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0"/>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0"/>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0"/>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0"/>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0"/>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0"/>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0"/>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0"/>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0"/>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0"/>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0"/>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0"/>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0"/>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0"/>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0"/>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0"/>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0"/>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0"/>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0"/>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0"/>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0"/>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0"/>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0"/>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0"/>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0"/>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0"/>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0"/>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0"/>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0"/>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0"/>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0"/>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0"/>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0"/>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0"/>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0"/>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0"/>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0"/>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0"/>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0"/>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0"/>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0"/>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0"/>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0"/>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0"/>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0"/>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0"/>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0"/>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0"/>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0"/>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0"/>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0"/>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0"/>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0"/>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0"/>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0"/>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0"/>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0"/>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0"/>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0"/>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0"/>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0"/>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0"/>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0"/>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0"/>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0"/>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0"/>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0"/>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0"/>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0"/>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0"/>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0"/>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0"/>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0"/>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0"/>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0"/>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0"/>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0"/>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0"/>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0"/>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0"/>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0"/>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0"/>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0"/>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0"/>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0"/>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0"/>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0"/>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0"/>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0"/>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0"/>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0"/>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0"/>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0"/>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0"/>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0"/>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0"/>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0"/>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0"/>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0"/>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0"/>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0"/>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0"/>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0"/>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0"/>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0"/>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0"/>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0"/>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0"/>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0"/>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0"/>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0"/>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0"/>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0"/>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0"/>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0"/>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0"/>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0"/>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0"/>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0"/>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0"/>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0"/>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0"/>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0"/>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0"/>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0"/>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0"/>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0"/>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0"/>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0"/>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0"/>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0"/>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0"/>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0"/>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0"/>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0"/>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0"/>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0"/>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0"/>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0"/>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0"/>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0"/>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0"/>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0"/>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0"/>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0"/>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0"/>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0"/>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0"/>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0"/>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0"/>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0"/>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0"/>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0"/>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0"/>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0"/>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0"/>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0"/>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0"/>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0"/>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0"/>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0"/>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0"/>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0"/>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0"/>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0"/>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0"/>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0"/>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0"/>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0"/>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0"/>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0"/>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0"/>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0"/>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0"/>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0"/>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0"/>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0"/>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0"/>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0"/>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0"/>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0"/>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0"/>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0"/>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0"/>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0"/>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0"/>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0"/>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0"/>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0"/>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0"/>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0"/>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0"/>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0"/>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0"/>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0"/>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0"/>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0"/>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0"/>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0"/>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0"/>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0"/>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0"/>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0"/>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0"/>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0"/>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0"/>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0"/>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0"/>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0"/>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0"/>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0"/>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0"/>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0"/>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0"/>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0"/>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0"/>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0"/>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0"/>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0"/>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0"/>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0"/>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0"/>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0"/>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0"/>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0"/>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0"/>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0"/>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0"/>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0"/>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0"/>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0"/>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0"/>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0"/>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0"/>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0"/>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0"/>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0"/>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0"/>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0"/>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0"/>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0"/>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0"/>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0"/>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0"/>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0"/>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0"/>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0"/>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0"/>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0"/>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0"/>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0"/>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0"/>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0"/>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0"/>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0"/>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0"/>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0"/>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0"/>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0"/>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0"/>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0"/>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0"/>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0"/>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0"/>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0"/>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0"/>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0"/>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0"/>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0"/>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0"/>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0"/>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0"/>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0"/>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0"/>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0"/>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0"/>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0"/>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0"/>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0"/>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0"/>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0"/>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0"/>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0"/>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0"/>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0"/>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0"/>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0"/>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0"/>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0"/>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0"/>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0"/>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0"/>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0"/>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0"/>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0"/>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0"/>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0"/>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0"/>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0"/>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0"/>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0"/>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0"/>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0"/>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0"/>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0"/>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0"/>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0"/>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0"/>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0"/>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0"/>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0"/>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0"/>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0"/>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0"/>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0"/>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0"/>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0"/>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0"/>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0"/>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0"/>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0"/>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0"/>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0"/>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0"/>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0"/>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0"/>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0"/>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0"/>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0"/>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0"/>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0"/>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0"/>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0"/>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0"/>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0"/>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0"/>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0"/>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0"/>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0"/>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0"/>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0"/>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0"/>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0"/>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0"/>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0"/>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0"/>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0"/>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0"/>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0"/>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0"/>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0"/>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0"/>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0"/>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0"/>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0"/>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0"/>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0"/>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0"/>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0"/>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0"/>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0"/>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0"/>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0"/>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0"/>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0"/>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0"/>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0"/>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0"/>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0"/>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0"/>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0"/>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0"/>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0"/>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0"/>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0"/>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0"/>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0"/>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0"/>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0"/>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0"/>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0"/>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0"/>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0"/>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0"/>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0"/>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0"/>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0"/>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0"/>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0"/>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0"/>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0"/>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0"/>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0"/>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0"/>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0"/>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0"/>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0"/>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0"/>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0"/>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0"/>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0"/>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0"/>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0"/>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0"/>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0"/>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0"/>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0"/>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0"/>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0"/>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0"/>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0"/>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0"/>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0"/>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0"/>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0"/>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0"/>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0"/>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0"/>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0"/>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0"/>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0"/>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0"/>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0"/>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0"/>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0"/>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0"/>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0"/>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0"/>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0"/>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0"/>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0"/>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0"/>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0"/>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0"/>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0"/>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0"/>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0"/>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0"/>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0"/>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0"/>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0"/>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0"/>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0"/>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0"/>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0"/>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0"/>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0"/>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0"/>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0"/>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0"/>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0"/>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0"/>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0"/>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0"/>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0"/>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0"/>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0"/>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0"/>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0"/>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0"/>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0"/>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0"/>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0"/>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0"/>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0"/>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0"/>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0"/>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0"/>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0"/>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0"/>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0"/>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0"/>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0"/>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0"/>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0"/>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0"/>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0"/>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0"/>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0"/>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0"/>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0"/>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0"/>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0"/>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0"/>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0"/>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0"/>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0"/>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0"/>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0"/>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0"/>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0"/>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0"/>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0"/>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0"/>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0"/>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0"/>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0"/>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0"/>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0"/>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0"/>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0"/>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0"/>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0"/>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0"/>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0"/>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0"/>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0"/>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0"/>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0"/>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0"/>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0"/>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0"/>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0"/>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0"/>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0"/>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0"/>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0"/>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0"/>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0"/>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0"/>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0"/>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0"/>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0"/>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0"/>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0"/>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0"/>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0"/>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0"/>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0"/>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0"/>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0"/>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0"/>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0"/>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0"/>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0"/>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0"/>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0"/>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0"/>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0"/>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0"/>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0"/>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0"/>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0"/>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0"/>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0"/>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0"/>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0"/>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0"/>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0"/>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0"/>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0"/>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0"/>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0"/>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0"/>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0"/>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0"/>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0"/>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0"/>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0"/>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0"/>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0"/>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0"/>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0"/>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0"/>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0"/>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0"/>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0"/>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0"/>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0"/>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0"/>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0"/>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0"/>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0"/>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0"/>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0"/>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0"/>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0"/>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0"/>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0"/>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0"/>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0"/>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0"/>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0"/>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0"/>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0"/>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0"/>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0"/>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0"/>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0"/>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0"/>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0"/>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0"/>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0"/>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0"/>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0"/>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0"/>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0"/>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0"/>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0"/>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0"/>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0"/>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0"/>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0"/>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0"/>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0"/>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0"/>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0"/>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0"/>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0"/>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0"/>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0"/>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0"/>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0"/>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0"/>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0"/>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0"/>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0"/>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0"/>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0"/>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0"/>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0"/>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0"/>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0"/>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0"/>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0"/>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0"/>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0"/>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0"/>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0"/>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0"/>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0"/>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0"/>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0"/>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0"/>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0"/>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0"/>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0"/>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0"/>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0"/>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0"/>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0"/>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0"/>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0"/>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0"/>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0"/>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0"/>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0"/>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0"/>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0"/>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0"/>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0"/>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0"/>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0"/>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0"/>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0"/>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0"/>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0"/>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0"/>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0"/>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0"/>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0"/>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0"/>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0"/>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0"/>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0"/>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0"/>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0"/>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0"/>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0"/>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0"/>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0"/>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0"/>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0"/>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0"/>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0"/>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0"/>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0"/>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0"/>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0"/>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0"/>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0"/>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0"/>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0"/>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0"/>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0"/>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0"/>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0"/>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0"/>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0"/>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0"/>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0"/>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0"/>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0"/>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0"/>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0"/>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0"/>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0"/>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0"/>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0"/>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0"/>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0"/>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0"/>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0"/>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0"/>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0"/>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0"/>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0"/>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0"/>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0"/>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0"/>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0"/>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0"/>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0"/>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0"/>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0"/>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0"/>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0"/>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0"/>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0"/>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0"/>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0"/>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0"/>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0"/>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0"/>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0"/>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0"/>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0"/>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0"/>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0"/>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0"/>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0"/>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0"/>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0"/>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0"/>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0"/>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0"/>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0"/>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0"/>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0"/>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0"/>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0"/>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0"/>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0"/>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0"/>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0"/>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0"/>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0"/>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0"/>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0"/>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0"/>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0"/>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0"/>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0"/>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0"/>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0"/>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0"/>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0"/>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0"/>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0"/>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0"/>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0"/>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0"/>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0"/>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0"/>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0"/>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0"/>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0"/>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0"/>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0"/>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0"/>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0"/>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0"/>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0"/>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0"/>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0"/>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0"/>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0"/>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0"/>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0"/>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0"/>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0"/>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0"/>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0"/>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0"/>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0"/>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0"/>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0"/>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0"/>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0"/>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0"/>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0"/>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0"/>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0"/>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0"/>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0"/>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0"/>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0"/>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0"/>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0"/>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0"/>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0"/>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0"/>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0"/>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0"/>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0"/>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0"/>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0"/>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0"/>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0"/>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0"/>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0"/>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0"/>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0"/>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0"/>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0"/>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0"/>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0"/>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0"/>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0"/>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0"/>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0"/>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0"/>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0"/>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0"/>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0"/>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0"/>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0"/>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0"/>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0"/>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0"/>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0"/>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0"/>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0"/>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0"/>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0"/>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0"/>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0"/>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0"/>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0"/>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0"/>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0"/>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0"/>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0"/>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0"/>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0"/>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0"/>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0"/>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0"/>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0"/>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0"/>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0"/>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0"/>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0"/>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0"/>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0"/>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0"/>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0"/>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0"/>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0"/>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0"/>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0"/>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0"/>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0"/>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0"/>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0"/>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0"/>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0"/>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0"/>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0"/>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0"/>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0"/>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919"/>
        <p:cNvGrpSpPr/>
        <p:nvPr/>
      </p:nvGrpSpPr>
      <p:grpSpPr>
        <a:xfrm>
          <a:off x="0" y="0"/>
          <a:ext cx="0" cy="0"/>
          <a:chOff x="0" y="0"/>
          <a:chExt cx="0" cy="0"/>
        </a:xfrm>
      </p:grpSpPr>
      <p:grpSp>
        <p:nvGrpSpPr>
          <p:cNvPr id="7920" name="Google Shape;7920;p61"/>
          <p:cNvGrpSpPr/>
          <p:nvPr/>
        </p:nvGrpSpPr>
        <p:grpSpPr>
          <a:xfrm>
            <a:off x="2100561" y="3398658"/>
            <a:ext cx="1102891" cy="760337"/>
            <a:chOff x="4967783" y="2151471"/>
            <a:chExt cx="3920692" cy="2702940"/>
          </a:xfrm>
        </p:grpSpPr>
        <p:grpSp>
          <p:nvGrpSpPr>
            <p:cNvPr id="7921" name="Google Shape;7921;p61"/>
            <p:cNvGrpSpPr/>
            <p:nvPr/>
          </p:nvGrpSpPr>
          <p:grpSpPr>
            <a:xfrm>
              <a:off x="5045709" y="2252109"/>
              <a:ext cx="3761071" cy="2501708"/>
              <a:chOff x="2691784" y="1805334"/>
              <a:chExt cx="3761071" cy="2501708"/>
            </a:xfrm>
          </p:grpSpPr>
          <p:sp>
            <p:nvSpPr>
              <p:cNvPr id="7922" name="Google Shape;7922;p61"/>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1"/>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1"/>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1"/>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1"/>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1"/>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1"/>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61"/>
            <p:cNvGrpSpPr/>
            <p:nvPr/>
          </p:nvGrpSpPr>
          <p:grpSpPr>
            <a:xfrm>
              <a:off x="4967783" y="2151471"/>
              <a:ext cx="3920692" cy="2702940"/>
              <a:chOff x="2613858" y="1704696"/>
              <a:chExt cx="3920692" cy="2702940"/>
            </a:xfrm>
          </p:grpSpPr>
          <p:sp>
            <p:nvSpPr>
              <p:cNvPr id="7930" name="Google Shape;7930;p61"/>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1"/>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1"/>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1"/>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1"/>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5" name="Google Shape;7935;p61"/>
          <p:cNvGrpSpPr/>
          <p:nvPr/>
        </p:nvGrpSpPr>
        <p:grpSpPr>
          <a:xfrm>
            <a:off x="3504470" y="1286935"/>
            <a:ext cx="1561911" cy="708580"/>
            <a:chOff x="3530532" y="1496185"/>
            <a:chExt cx="1561911" cy="708580"/>
          </a:xfrm>
        </p:grpSpPr>
        <p:grpSp>
          <p:nvGrpSpPr>
            <p:cNvPr id="7936" name="Google Shape;7936;p61"/>
            <p:cNvGrpSpPr/>
            <p:nvPr/>
          </p:nvGrpSpPr>
          <p:grpSpPr>
            <a:xfrm>
              <a:off x="3720318" y="1857562"/>
              <a:ext cx="1372125" cy="54"/>
              <a:chOff x="3720318" y="1857562"/>
              <a:chExt cx="1372125" cy="54"/>
            </a:xfrm>
          </p:grpSpPr>
          <p:cxnSp>
            <p:nvCxnSpPr>
              <p:cNvPr id="7937" name="Google Shape;7937;p61"/>
              <p:cNvCxnSpPr>
                <a:endCxn id="7938"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39" name="Google Shape;7939;p61"/>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40" name="Google Shape;7940;p61"/>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41" name="Google Shape;7941;p61"/>
              <p:cNvCxnSpPr>
                <a:stCxn id="7938"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942" name="Google Shape;7942;p61"/>
            <p:cNvGrpSpPr/>
            <p:nvPr/>
          </p:nvGrpSpPr>
          <p:grpSpPr>
            <a:xfrm>
              <a:off x="3567462" y="1496185"/>
              <a:ext cx="286500" cy="272914"/>
              <a:chOff x="3567462" y="1496185"/>
              <a:chExt cx="286500" cy="272914"/>
            </a:xfrm>
          </p:grpSpPr>
          <p:cxnSp>
            <p:nvCxnSpPr>
              <p:cNvPr id="7943" name="Google Shape;7943;p61"/>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944" name="Google Shape;7944;p61"/>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5" name="Google Shape;7945;p61"/>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1"/>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7" name="Google Shape;7947;p61"/>
            <p:cNvGrpSpPr/>
            <p:nvPr/>
          </p:nvGrpSpPr>
          <p:grpSpPr>
            <a:xfrm>
              <a:off x="3929014" y="1960574"/>
              <a:ext cx="286500" cy="242342"/>
              <a:chOff x="3929014" y="1960574"/>
              <a:chExt cx="286500" cy="242342"/>
            </a:xfrm>
          </p:grpSpPr>
          <p:cxnSp>
            <p:nvCxnSpPr>
              <p:cNvPr id="7948" name="Google Shape;7948;p61"/>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949" name="Google Shape;7949;p61"/>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0" name="Google Shape;7950;p61"/>
            <p:cNvGrpSpPr/>
            <p:nvPr/>
          </p:nvGrpSpPr>
          <p:grpSpPr>
            <a:xfrm>
              <a:off x="4290828" y="1496185"/>
              <a:ext cx="286500" cy="272914"/>
              <a:chOff x="4290828" y="1496185"/>
              <a:chExt cx="286500" cy="272914"/>
            </a:xfrm>
          </p:grpSpPr>
          <p:cxnSp>
            <p:nvCxnSpPr>
              <p:cNvPr id="7951" name="Google Shape;7951;p61"/>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952" name="Google Shape;7952;p61"/>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3" name="Google Shape;7953;p61"/>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1"/>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4" name="Google Shape;7954;p61"/>
            <p:cNvGrpSpPr/>
            <p:nvPr/>
          </p:nvGrpSpPr>
          <p:grpSpPr>
            <a:xfrm>
              <a:off x="4657726" y="1959674"/>
              <a:ext cx="286500" cy="245092"/>
              <a:chOff x="4657726" y="1959674"/>
              <a:chExt cx="286500" cy="245092"/>
            </a:xfrm>
          </p:grpSpPr>
          <p:cxnSp>
            <p:nvCxnSpPr>
              <p:cNvPr id="7955" name="Google Shape;7955;p61"/>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956" name="Google Shape;7956;p61"/>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7" name="Google Shape;7957;p61"/>
          <p:cNvGrpSpPr/>
          <p:nvPr/>
        </p:nvGrpSpPr>
        <p:grpSpPr>
          <a:xfrm>
            <a:off x="3486489" y="2149032"/>
            <a:ext cx="1597032" cy="378649"/>
            <a:chOff x="3512551" y="2358282"/>
            <a:chExt cx="1597032" cy="378649"/>
          </a:xfrm>
        </p:grpSpPr>
        <p:grpSp>
          <p:nvGrpSpPr>
            <p:cNvPr id="7958" name="Google Shape;7958;p61"/>
            <p:cNvGrpSpPr/>
            <p:nvPr/>
          </p:nvGrpSpPr>
          <p:grpSpPr>
            <a:xfrm>
              <a:off x="3738198" y="2553002"/>
              <a:ext cx="1145834" cy="117"/>
              <a:chOff x="3738198" y="2553002"/>
              <a:chExt cx="1145834" cy="117"/>
            </a:xfrm>
          </p:grpSpPr>
          <p:cxnSp>
            <p:nvCxnSpPr>
              <p:cNvPr id="7959" name="Google Shape;7959;p61"/>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960" name="Google Shape;7960;p61"/>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961" name="Google Shape;7961;p61"/>
              <p:cNvCxnSpPr>
                <a:stCxn id="7962" idx="6"/>
                <a:endCxn id="7963"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964" name="Google Shape;7964;p61"/>
            <p:cNvGrpSpPr/>
            <p:nvPr/>
          </p:nvGrpSpPr>
          <p:grpSpPr>
            <a:xfrm>
              <a:off x="3969644" y="2440153"/>
              <a:ext cx="225900" cy="296779"/>
              <a:chOff x="3969644" y="2440153"/>
              <a:chExt cx="225900" cy="296779"/>
            </a:xfrm>
          </p:grpSpPr>
          <p:cxnSp>
            <p:nvCxnSpPr>
              <p:cNvPr id="7965" name="Google Shape;7965;p61"/>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963" name="Google Shape;7963;p61"/>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1"/>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61"/>
            <p:cNvGrpSpPr/>
            <p:nvPr/>
          </p:nvGrpSpPr>
          <p:grpSpPr>
            <a:xfrm>
              <a:off x="4426818" y="2358282"/>
              <a:ext cx="225600" cy="307471"/>
              <a:chOff x="4426818" y="2358282"/>
              <a:chExt cx="225600" cy="307471"/>
            </a:xfrm>
          </p:grpSpPr>
          <p:cxnSp>
            <p:nvCxnSpPr>
              <p:cNvPr id="7968" name="Google Shape;7968;p61"/>
              <p:cNvCxnSpPr>
                <a:stCxn id="7969"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970" name="Google Shape;7970;p61"/>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1"/>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1" name="Google Shape;7971;p61"/>
            <p:cNvGrpSpPr/>
            <p:nvPr/>
          </p:nvGrpSpPr>
          <p:grpSpPr>
            <a:xfrm>
              <a:off x="4883984" y="2440153"/>
              <a:ext cx="225600" cy="296479"/>
              <a:chOff x="4883984" y="2440153"/>
              <a:chExt cx="225600" cy="296479"/>
            </a:xfrm>
          </p:grpSpPr>
          <p:cxnSp>
            <p:nvCxnSpPr>
              <p:cNvPr id="7972" name="Google Shape;7972;p61"/>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973" name="Google Shape;7973;p61"/>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1"/>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5" name="Google Shape;7975;p61"/>
            <p:cNvGrpSpPr/>
            <p:nvPr/>
          </p:nvGrpSpPr>
          <p:grpSpPr>
            <a:xfrm>
              <a:off x="3512551" y="2358356"/>
              <a:ext cx="225647" cy="307629"/>
              <a:chOff x="2182679" y="2005014"/>
              <a:chExt cx="792300" cy="1080158"/>
            </a:xfrm>
          </p:grpSpPr>
          <p:cxnSp>
            <p:nvCxnSpPr>
              <p:cNvPr id="7976" name="Google Shape;7976;p61"/>
              <p:cNvCxnSpPr>
                <a:stCxn id="7977"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962" name="Google Shape;7962;p61"/>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1"/>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8" name="Google Shape;7978;p61"/>
          <p:cNvGrpSpPr/>
          <p:nvPr/>
        </p:nvGrpSpPr>
        <p:grpSpPr>
          <a:xfrm>
            <a:off x="6846571" y="972829"/>
            <a:ext cx="1559809" cy="722610"/>
            <a:chOff x="634175" y="2986275"/>
            <a:chExt cx="3147949" cy="1458344"/>
          </a:xfrm>
        </p:grpSpPr>
        <p:cxnSp>
          <p:nvCxnSpPr>
            <p:cNvPr id="7979" name="Google Shape;7979;p61"/>
            <p:cNvCxnSpPr>
              <a:stCxn id="7980" idx="4"/>
              <a:endCxn id="7981"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982" name="Google Shape;7982;p61"/>
            <p:cNvCxnSpPr>
              <a:stCxn id="7981" idx="0"/>
              <a:endCxn id="7983"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984" name="Google Shape;7984;p61"/>
            <p:cNvCxnSpPr>
              <a:stCxn id="7983" idx="4"/>
              <a:endCxn id="7985"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986" name="Google Shape;7986;p61"/>
            <p:cNvCxnSpPr>
              <a:stCxn id="7985" idx="0"/>
              <a:endCxn id="7987"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987" name="Google Shape;7987;p61"/>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83" name="Google Shape;7983;p61"/>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80" name="Google Shape;7980;p61"/>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85" name="Google Shape;7985;p61"/>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81" name="Google Shape;7981;p61"/>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988" name="Google Shape;7988;p61"/>
          <p:cNvGrpSpPr/>
          <p:nvPr/>
        </p:nvGrpSpPr>
        <p:grpSpPr>
          <a:xfrm>
            <a:off x="3500361" y="2682737"/>
            <a:ext cx="1570719" cy="294123"/>
            <a:chOff x="998425" y="1182125"/>
            <a:chExt cx="1065400" cy="199500"/>
          </a:xfrm>
        </p:grpSpPr>
        <p:sp>
          <p:nvSpPr>
            <p:cNvPr id="7989" name="Google Shape;7989;p6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61"/>
          <p:cNvGrpSpPr/>
          <p:nvPr/>
        </p:nvGrpSpPr>
        <p:grpSpPr>
          <a:xfrm>
            <a:off x="6843617" y="1800224"/>
            <a:ext cx="1565716" cy="366729"/>
            <a:chOff x="1247650" y="2075423"/>
            <a:chExt cx="6648477" cy="1557238"/>
          </a:xfrm>
        </p:grpSpPr>
        <p:sp>
          <p:nvSpPr>
            <p:cNvPr id="7995" name="Google Shape;7995;p6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61"/>
          <p:cNvGrpSpPr/>
          <p:nvPr/>
        </p:nvGrpSpPr>
        <p:grpSpPr>
          <a:xfrm>
            <a:off x="6827929" y="2949039"/>
            <a:ext cx="1597061" cy="663440"/>
            <a:chOff x="6796238" y="3158297"/>
            <a:chExt cx="1630319" cy="677257"/>
          </a:xfrm>
        </p:grpSpPr>
        <p:cxnSp>
          <p:nvCxnSpPr>
            <p:cNvPr id="8002" name="Google Shape;8002;p61"/>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003" name="Google Shape;8003;p61"/>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004" name="Google Shape;8004;p61"/>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005" name="Google Shape;8005;p61"/>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006" name="Google Shape;8006;p61"/>
            <p:cNvGrpSpPr/>
            <p:nvPr/>
          </p:nvGrpSpPr>
          <p:grpSpPr>
            <a:xfrm>
              <a:off x="6796238" y="3311904"/>
              <a:ext cx="1630319" cy="377697"/>
              <a:chOff x="6796238" y="3311904"/>
              <a:chExt cx="1630319" cy="377697"/>
            </a:xfrm>
          </p:grpSpPr>
          <p:sp>
            <p:nvSpPr>
              <p:cNvPr id="8007" name="Google Shape;8007;p61"/>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1"/>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1"/>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0" name="Google Shape;8010;p61"/>
          <p:cNvGrpSpPr/>
          <p:nvPr/>
        </p:nvGrpSpPr>
        <p:grpSpPr>
          <a:xfrm>
            <a:off x="5349067" y="970431"/>
            <a:ext cx="1368606" cy="1593805"/>
            <a:chOff x="1839112" y="2209163"/>
            <a:chExt cx="1918159" cy="2233784"/>
          </a:xfrm>
        </p:grpSpPr>
        <p:sp>
          <p:nvSpPr>
            <p:cNvPr id="8011" name="Google Shape;8011;p61"/>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1"/>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1"/>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14" name="Google Shape;8014;p61"/>
            <p:cNvCxnSpPr>
              <a:stCxn id="8011" idx="6"/>
              <a:endCxn id="8012"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015" name="Google Shape;8015;p61"/>
            <p:cNvCxnSpPr>
              <a:stCxn id="8012" idx="4"/>
              <a:endCxn id="8016"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017" name="Google Shape;8017;p61"/>
            <p:cNvCxnSpPr>
              <a:stCxn id="8016" idx="6"/>
              <a:endCxn id="8013"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018" name="Google Shape;8018;p61"/>
            <p:cNvCxnSpPr>
              <a:stCxn id="8013" idx="4"/>
              <a:endCxn id="8019"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016" name="Google Shape;8016;p61"/>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1"/>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1"/>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21" name="Google Shape;8021;p61"/>
            <p:cNvCxnSpPr>
              <a:endCxn id="8020"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022" name="Google Shape;8022;p61"/>
          <p:cNvGrpSpPr/>
          <p:nvPr/>
        </p:nvGrpSpPr>
        <p:grpSpPr>
          <a:xfrm>
            <a:off x="3481440" y="976667"/>
            <a:ext cx="1637968" cy="154942"/>
            <a:chOff x="238125" y="2506075"/>
            <a:chExt cx="7115411" cy="673075"/>
          </a:xfrm>
        </p:grpSpPr>
        <p:sp>
          <p:nvSpPr>
            <p:cNvPr id="8023" name="Google Shape;8023;p6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61"/>
          <p:cNvGrpSpPr/>
          <p:nvPr/>
        </p:nvGrpSpPr>
        <p:grpSpPr>
          <a:xfrm>
            <a:off x="720125" y="1298264"/>
            <a:ext cx="2476762" cy="91743"/>
            <a:chOff x="1464850" y="436376"/>
            <a:chExt cx="6001362" cy="222300"/>
          </a:xfrm>
        </p:grpSpPr>
        <p:sp>
          <p:nvSpPr>
            <p:cNvPr id="8029" name="Google Shape;8029;p61"/>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1"/>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1"/>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1"/>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1"/>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34" name="Google Shape;8034;p61"/>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35" name="Google Shape;8035;p61"/>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36" name="Google Shape;8036;p61"/>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37" name="Google Shape;8037;p61"/>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038" name="Google Shape;8038;p61"/>
          <p:cNvGrpSpPr/>
          <p:nvPr/>
        </p:nvGrpSpPr>
        <p:grpSpPr>
          <a:xfrm>
            <a:off x="706392" y="2533730"/>
            <a:ext cx="1452710" cy="651923"/>
            <a:chOff x="803162" y="2667727"/>
            <a:chExt cx="1411906" cy="633611"/>
          </a:xfrm>
        </p:grpSpPr>
        <p:cxnSp>
          <p:nvCxnSpPr>
            <p:cNvPr id="8039" name="Google Shape;8039;p61"/>
            <p:cNvCxnSpPr>
              <a:stCxn id="8040" idx="2"/>
              <a:endCxn id="8041"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42" name="Google Shape;8042;p61"/>
            <p:cNvCxnSpPr>
              <a:stCxn id="8043" idx="0"/>
              <a:endCxn id="8040"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44" name="Google Shape;8044;p61"/>
            <p:cNvCxnSpPr>
              <a:stCxn id="8043" idx="2"/>
              <a:endCxn id="8045"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46" name="Google Shape;8046;p61"/>
            <p:cNvCxnSpPr>
              <a:stCxn id="8047" idx="0"/>
              <a:endCxn id="8043"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48" name="Google Shape;8048;p61"/>
            <p:cNvCxnSpPr>
              <a:stCxn id="8041" idx="2"/>
              <a:endCxn id="8049"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50" name="Google Shape;8050;p61"/>
            <p:cNvCxnSpPr>
              <a:stCxn id="8051" idx="0"/>
              <a:endCxn id="8041"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047" name="Google Shape;8047;p61"/>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45" name="Google Shape;8045;p61"/>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51" name="Google Shape;8051;p61"/>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49" name="Google Shape;8049;p61"/>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41" name="Google Shape;8041;p61"/>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43" name="Google Shape;8043;p61"/>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40" name="Google Shape;8040;p61"/>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052" name="Google Shape;8052;p61"/>
          <p:cNvGrpSpPr/>
          <p:nvPr/>
        </p:nvGrpSpPr>
        <p:grpSpPr>
          <a:xfrm>
            <a:off x="706394" y="969268"/>
            <a:ext cx="2518541" cy="209309"/>
            <a:chOff x="803163" y="1111966"/>
            <a:chExt cx="2447800" cy="203430"/>
          </a:xfrm>
        </p:grpSpPr>
        <p:grpSp>
          <p:nvGrpSpPr>
            <p:cNvPr id="8053" name="Google Shape;8053;p61"/>
            <p:cNvGrpSpPr/>
            <p:nvPr/>
          </p:nvGrpSpPr>
          <p:grpSpPr>
            <a:xfrm>
              <a:off x="1958180" y="1111966"/>
              <a:ext cx="588019" cy="121396"/>
              <a:chOff x="4808316" y="2800065"/>
              <a:chExt cx="1999386" cy="412910"/>
            </a:xfrm>
          </p:grpSpPr>
          <p:sp>
            <p:nvSpPr>
              <p:cNvPr id="8054" name="Google Shape;8054;p61"/>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5" name="Google Shape;8055;p61"/>
              <p:cNvGrpSpPr/>
              <p:nvPr/>
            </p:nvGrpSpPr>
            <p:grpSpPr>
              <a:xfrm>
                <a:off x="4808316" y="2800065"/>
                <a:ext cx="92400" cy="411825"/>
                <a:chOff x="845575" y="2563700"/>
                <a:chExt cx="92400" cy="411825"/>
              </a:xfrm>
            </p:grpSpPr>
            <p:cxnSp>
              <p:nvCxnSpPr>
                <p:cNvPr id="8056" name="Google Shape;8056;p6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57" name="Google Shape;8057;p6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058" name="Google Shape;8058;p61"/>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059" name="Google Shape;8059;p61"/>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0" name="Google Shape;8060;p61"/>
            <p:cNvGrpSpPr/>
            <p:nvPr/>
          </p:nvGrpSpPr>
          <p:grpSpPr>
            <a:xfrm>
              <a:off x="803163" y="1111974"/>
              <a:ext cx="591158" cy="121545"/>
              <a:chOff x="803163" y="1111974"/>
              <a:chExt cx="591158" cy="121545"/>
            </a:xfrm>
          </p:grpSpPr>
          <p:grpSp>
            <p:nvGrpSpPr>
              <p:cNvPr id="8061" name="Google Shape;8061;p61"/>
              <p:cNvGrpSpPr/>
              <p:nvPr/>
            </p:nvGrpSpPr>
            <p:grpSpPr>
              <a:xfrm>
                <a:off x="803163" y="1111974"/>
                <a:ext cx="27175" cy="121077"/>
                <a:chOff x="845575" y="2563700"/>
                <a:chExt cx="92400" cy="411825"/>
              </a:xfrm>
            </p:grpSpPr>
            <p:cxnSp>
              <p:nvCxnSpPr>
                <p:cNvPr id="8062" name="Google Shape;8062;p6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63" name="Google Shape;8063;p6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4" name="Google Shape;8064;p61"/>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61"/>
            <p:cNvGrpSpPr/>
            <p:nvPr/>
          </p:nvGrpSpPr>
          <p:grpSpPr>
            <a:xfrm>
              <a:off x="1381910" y="1194219"/>
              <a:ext cx="588341" cy="121177"/>
              <a:chOff x="1381910" y="1194219"/>
              <a:chExt cx="588341" cy="121177"/>
            </a:xfrm>
          </p:grpSpPr>
          <p:grpSp>
            <p:nvGrpSpPr>
              <p:cNvPr id="8066" name="Google Shape;8066;p61"/>
              <p:cNvGrpSpPr/>
              <p:nvPr/>
            </p:nvGrpSpPr>
            <p:grpSpPr>
              <a:xfrm rot="10800000">
                <a:off x="1381910" y="1194319"/>
                <a:ext cx="27175" cy="121077"/>
                <a:chOff x="2070100" y="2563700"/>
                <a:chExt cx="92400" cy="411825"/>
              </a:xfrm>
            </p:grpSpPr>
            <p:cxnSp>
              <p:nvCxnSpPr>
                <p:cNvPr id="8067" name="Google Shape;8067;p6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68" name="Google Shape;8068;p6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9" name="Google Shape;8069;p61"/>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61"/>
            <p:cNvGrpSpPr/>
            <p:nvPr/>
          </p:nvGrpSpPr>
          <p:grpSpPr>
            <a:xfrm>
              <a:off x="2532079" y="1194219"/>
              <a:ext cx="704927" cy="121177"/>
              <a:chOff x="2532079" y="1194219"/>
              <a:chExt cx="704927" cy="121177"/>
            </a:xfrm>
          </p:grpSpPr>
          <p:grpSp>
            <p:nvGrpSpPr>
              <p:cNvPr id="8071" name="Google Shape;8071;p61"/>
              <p:cNvGrpSpPr/>
              <p:nvPr/>
            </p:nvGrpSpPr>
            <p:grpSpPr>
              <a:xfrm rot="10800000">
                <a:off x="2532079" y="1194319"/>
                <a:ext cx="27175" cy="121077"/>
                <a:chOff x="2070100" y="2563700"/>
                <a:chExt cx="92400" cy="411825"/>
              </a:xfrm>
            </p:grpSpPr>
            <p:cxnSp>
              <p:nvCxnSpPr>
                <p:cNvPr id="8072" name="Google Shape;8072;p6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73" name="Google Shape;8073;p6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4" name="Google Shape;8074;p61"/>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75" name="Google Shape;8075;p61"/>
          <p:cNvGrpSpPr/>
          <p:nvPr/>
        </p:nvGrpSpPr>
        <p:grpSpPr>
          <a:xfrm>
            <a:off x="3499404" y="3665900"/>
            <a:ext cx="1567778" cy="491677"/>
            <a:chOff x="5194708" y="3484366"/>
            <a:chExt cx="3148148" cy="987304"/>
          </a:xfrm>
        </p:grpSpPr>
        <p:grpSp>
          <p:nvGrpSpPr>
            <p:cNvPr id="8076" name="Google Shape;8076;p61"/>
            <p:cNvGrpSpPr/>
            <p:nvPr/>
          </p:nvGrpSpPr>
          <p:grpSpPr>
            <a:xfrm>
              <a:off x="7531521" y="3484366"/>
              <a:ext cx="811335" cy="987304"/>
              <a:chOff x="3379425" y="1617275"/>
              <a:chExt cx="1090650" cy="1327200"/>
            </a:xfrm>
          </p:grpSpPr>
          <p:sp>
            <p:nvSpPr>
              <p:cNvPr id="8077" name="Google Shape;8077;p6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61"/>
            <p:cNvGrpSpPr/>
            <p:nvPr/>
          </p:nvGrpSpPr>
          <p:grpSpPr>
            <a:xfrm>
              <a:off x="6752546" y="3484366"/>
              <a:ext cx="811428" cy="987304"/>
              <a:chOff x="2332275" y="1617275"/>
              <a:chExt cx="1090775" cy="1327200"/>
            </a:xfrm>
          </p:grpSpPr>
          <p:sp>
            <p:nvSpPr>
              <p:cNvPr id="8081" name="Google Shape;8081;p6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61"/>
            <p:cNvGrpSpPr/>
            <p:nvPr/>
          </p:nvGrpSpPr>
          <p:grpSpPr>
            <a:xfrm>
              <a:off x="5973664" y="3484366"/>
              <a:ext cx="811335" cy="987304"/>
              <a:chOff x="1285250" y="1617275"/>
              <a:chExt cx="1090650" cy="1327200"/>
            </a:xfrm>
          </p:grpSpPr>
          <p:sp>
            <p:nvSpPr>
              <p:cNvPr id="8085" name="Google Shape;8085;p6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61"/>
            <p:cNvGrpSpPr/>
            <p:nvPr/>
          </p:nvGrpSpPr>
          <p:grpSpPr>
            <a:xfrm>
              <a:off x="5194708" y="3484366"/>
              <a:ext cx="811409" cy="987304"/>
              <a:chOff x="238125" y="1617275"/>
              <a:chExt cx="1090750" cy="1327200"/>
            </a:xfrm>
          </p:grpSpPr>
          <p:sp>
            <p:nvSpPr>
              <p:cNvPr id="8089" name="Google Shape;8089;p6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92" name="Google Shape;8092;p61"/>
          <p:cNvGrpSpPr/>
          <p:nvPr/>
        </p:nvGrpSpPr>
        <p:grpSpPr>
          <a:xfrm>
            <a:off x="3460013" y="3146311"/>
            <a:ext cx="1616964" cy="346256"/>
            <a:chOff x="1808063" y="4294338"/>
            <a:chExt cx="3370782" cy="721817"/>
          </a:xfrm>
        </p:grpSpPr>
        <p:sp>
          <p:nvSpPr>
            <p:cNvPr id="8093" name="Google Shape;8093;p6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3" name="Google Shape;8103;p61"/>
          <p:cNvGrpSpPr/>
          <p:nvPr/>
        </p:nvGrpSpPr>
        <p:grpSpPr>
          <a:xfrm>
            <a:off x="738225" y="3432340"/>
            <a:ext cx="1295882" cy="646587"/>
            <a:chOff x="834100" y="3642869"/>
            <a:chExt cx="1259483" cy="628426"/>
          </a:xfrm>
        </p:grpSpPr>
        <p:sp>
          <p:nvSpPr>
            <p:cNvPr id="8104" name="Google Shape;8104;p61"/>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1"/>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1"/>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1"/>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1"/>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1"/>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1"/>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1"/>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1"/>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1"/>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1"/>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1"/>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1"/>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1"/>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1"/>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1"/>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1"/>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1"/>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1"/>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1"/>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1"/>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1"/>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1"/>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1"/>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1"/>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9" name="Google Shape;8129;p61"/>
            <p:cNvGrpSpPr/>
            <p:nvPr/>
          </p:nvGrpSpPr>
          <p:grpSpPr>
            <a:xfrm>
              <a:off x="1360364" y="3847835"/>
              <a:ext cx="208119" cy="224359"/>
              <a:chOff x="1360769" y="3847100"/>
              <a:chExt cx="208119" cy="224359"/>
            </a:xfrm>
          </p:grpSpPr>
          <p:sp>
            <p:nvSpPr>
              <p:cNvPr id="8130" name="Google Shape;8130;p61"/>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1"/>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1"/>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1"/>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1"/>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1"/>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1"/>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1"/>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1"/>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1"/>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1"/>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1"/>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1"/>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1"/>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1"/>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1"/>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1"/>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1"/>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1"/>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1"/>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0" name="Google Shape;8150;p61"/>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1"/>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1"/>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1"/>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1"/>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1"/>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1"/>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1"/>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1"/>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1"/>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1"/>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1"/>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1"/>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1"/>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61"/>
          <p:cNvGrpSpPr/>
          <p:nvPr/>
        </p:nvGrpSpPr>
        <p:grpSpPr>
          <a:xfrm rot="5400000">
            <a:off x="5951338" y="3228837"/>
            <a:ext cx="164064" cy="1414916"/>
            <a:chOff x="4428249" y="1369375"/>
            <a:chExt cx="36905" cy="429569"/>
          </a:xfrm>
        </p:grpSpPr>
        <p:sp>
          <p:nvSpPr>
            <p:cNvPr id="8165" name="Google Shape;8165;p61"/>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1"/>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1"/>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1"/>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1"/>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1"/>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1"/>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1"/>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1"/>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1"/>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1"/>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1"/>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1"/>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1"/>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1"/>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1"/>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1"/>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1"/>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1"/>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1"/>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1"/>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1"/>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1"/>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1"/>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1"/>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1"/>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1"/>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1"/>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1"/>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1"/>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1"/>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1"/>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7" name="Google Shape;8197;p61"/>
          <p:cNvGrpSpPr/>
          <p:nvPr/>
        </p:nvGrpSpPr>
        <p:grpSpPr>
          <a:xfrm rot="10800000" flipH="1">
            <a:off x="5323767" y="2817380"/>
            <a:ext cx="1419207" cy="24808"/>
            <a:chOff x="219558" y="4738465"/>
            <a:chExt cx="5852400" cy="102300"/>
          </a:xfrm>
        </p:grpSpPr>
        <p:cxnSp>
          <p:nvCxnSpPr>
            <p:cNvPr id="8198" name="Google Shape;8198;p61"/>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199" name="Google Shape;8199;p61"/>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1"/>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1"/>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1"/>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1"/>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61"/>
          <p:cNvGrpSpPr/>
          <p:nvPr/>
        </p:nvGrpSpPr>
        <p:grpSpPr>
          <a:xfrm>
            <a:off x="5335086" y="3190444"/>
            <a:ext cx="1396570" cy="385016"/>
            <a:chOff x="5286284" y="2966544"/>
            <a:chExt cx="1396570" cy="385016"/>
          </a:xfrm>
        </p:grpSpPr>
        <p:cxnSp>
          <p:nvCxnSpPr>
            <p:cNvPr id="8205" name="Google Shape;8205;p61"/>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206" name="Google Shape;8206;p61"/>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207" name="Google Shape;8207;p61"/>
            <p:cNvGrpSpPr/>
            <p:nvPr/>
          </p:nvGrpSpPr>
          <p:grpSpPr>
            <a:xfrm>
              <a:off x="5287688" y="3173364"/>
              <a:ext cx="1395166" cy="74100"/>
              <a:chOff x="5287688" y="3173364"/>
              <a:chExt cx="1395166" cy="74100"/>
            </a:xfrm>
          </p:grpSpPr>
          <p:cxnSp>
            <p:nvCxnSpPr>
              <p:cNvPr id="8208" name="Google Shape;8208;p61"/>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209" name="Google Shape;8209;p61"/>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210" name="Google Shape;8210;p61"/>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11" name="Google Shape;8211;p61"/>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12" name="Google Shape;8212;p61"/>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13" name="Google Shape;8213;p61"/>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14" name="Google Shape;8214;p61"/>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15" name="Google Shape;8215;p61"/>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216" name="Google Shape;8216;p61"/>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217" name="Google Shape;8217;p61"/>
          <p:cNvGrpSpPr/>
          <p:nvPr/>
        </p:nvGrpSpPr>
        <p:grpSpPr>
          <a:xfrm>
            <a:off x="2021151" y="1609220"/>
            <a:ext cx="1182276" cy="662027"/>
            <a:chOff x="2029517" y="1732295"/>
            <a:chExt cx="1149068" cy="643432"/>
          </a:xfrm>
        </p:grpSpPr>
        <p:grpSp>
          <p:nvGrpSpPr>
            <p:cNvPr id="8218" name="Google Shape;8218;p61"/>
            <p:cNvGrpSpPr/>
            <p:nvPr/>
          </p:nvGrpSpPr>
          <p:grpSpPr>
            <a:xfrm>
              <a:off x="2708660" y="1746937"/>
              <a:ext cx="455427" cy="244429"/>
              <a:chOff x="2700693" y="1746937"/>
              <a:chExt cx="455427" cy="244429"/>
            </a:xfrm>
          </p:grpSpPr>
          <p:grpSp>
            <p:nvGrpSpPr>
              <p:cNvPr id="8219" name="Google Shape;8219;p61"/>
              <p:cNvGrpSpPr/>
              <p:nvPr/>
            </p:nvGrpSpPr>
            <p:grpSpPr>
              <a:xfrm>
                <a:off x="2905682" y="1782817"/>
                <a:ext cx="250438" cy="208549"/>
                <a:chOff x="2905682" y="1782817"/>
                <a:chExt cx="250438" cy="208549"/>
              </a:xfrm>
            </p:grpSpPr>
            <p:cxnSp>
              <p:nvCxnSpPr>
                <p:cNvPr id="8220" name="Google Shape;8220;p61"/>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21" name="Google Shape;8221;p61"/>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61"/>
              <p:cNvGrpSpPr/>
              <p:nvPr/>
            </p:nvGrpSpPr>
            <p:grpSpPr>
              <a:xfrm>
                <a:off x="2700693" y="1746937"/>
                <a:ext cx="449967" cy="72374"/>
                <a:chOff x="2700693" y="1746937"/>
                <a:chExt cx="449967" cy="72374"/>
              </a:xfrm>
            </p:grpSpPr>
            <p:cxnSp>
              <p:nvCxnSpPr>
                <p:cNvPr id="8223" name="Google Shape;8223;p61"/>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24" name="Google Shape;8224;p61"/>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25" name="Google Shape;8225;p61"/>
            <p:cNvGrpSpPr/>
            <p:nvPr/>
          </p:nvGrpSpPr>
          <p:grpSpPr>
            <a:xfrm>
              <a:off x="2029517" y="1732295"/>
              <a:ext cx="1149068" cy="643432"/>
              <a:chOff x="2029517" y="1732295"/>
              <a:chExt cx="1149068" cy="643432"/>
            </a:xfrm>
          </p:grpSpPr>
          <p:grpSp>
            <p:nvGrpSpPr>
              <p:cNvPr id="8226" name="Google Shape;8226;p61"/>
              <p:cNvGrpSpPr/>
              <p:nvPr/>
            </p:nvGrpSpPr>
            <p:grpSpPr>
              <a:xfrm>
                <a:off x="2703618" y="2103152"/>
                <a:ext cx="474966" cy="260017"/>
                <a:chOff x="2703618" y="2103152"/>
                <a:chExt cx="474966" cy="260017"/>
              </a:xfrm>
            </p:grpSpPr>
            <p:grpSp>
              <p:nvGrpSpPr>
                <p:cNvPr id="8227" name="Google Shape;8227;p61"/>
                <p:cNvGrpSpPr/>
                <p:nvPr/>
              </p:nvGrpSpPr>
              <p:grpSpPr>
                <a:xfrm>
                  <a:off x="2703618" y="2290640"/>
                  <a:ext cx="450291" cy="72529"/>
                  <a:chOff x="2703618" y="2290640"/>
                  <a:chExt cx="450291" cy="72529"/>
                </a:xfrm>
              </p:grpSpPr>
              <p:cxnSp>
                <p:nvCxnSpPr>
                  <p:cNvPr id="8228" name="Google Shape;8228;p61"/>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29" name="Google Shape;8229;p61"/>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61"/>
                <p:cNvGrpSpPr/>
                <p:nvPr/>
              </p:nvGrpSpPr>
              <p:grpSpPr>
                <a:xfrm>
                  <a:off x="2908607" y="2103152"/>
                  <a:ext cx="269977" cy="223538"/>
                  <a:chOff x="2908607" y="2103152"/>
                  <a:chExt cx="269977" cy="223538"/>
                </a:xfrm>
              </p:grpSpPr>
              <p:cxnSp>
                <p:nvCxnSpPr>
                  <p:cNvPr id="8231" name="Google Shape;8231;p61"/>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32" name="Google Shape;8232;p61"/>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3" name="Google Shape;8233;p61"/>
              <p:cNvGrpSpPr/>
              <p:nvPr/>
            </p:nvGrpSpPr>
            <p:grpSpPr>
              <a:xfrm>
                <a:off x="2029517" y="1732295"/>
                <a:ext cx="685827" cy="643432"/>
                <a:chOff x="2029517" y="1732295"/>
                <a:chExt cx="685827" cy="643432"/>
              </a:xfrm>
            </p:grpSpPr>
            <p:sp>
              <p:nvSpPr>
                <p:cNvPr id="8234" name="Google Shape;8234;p61"/>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5" name="Google Shape;8235;p61"/>
                <p:cNvGrpSpPr/>
                <p:nvPr/>
              </p:nvGrpSpPr>
              <p:grpSpPr>
                <a:xfrm>
                  <a:off x="2158948" y="1732295"/>
                  <a:ext cx="556396" cy="333108"/>
                  <a:chOff x="2158948" y="1732295"/>
                  <a:chExt cx="556396" cy="333108"/>
                </a:xfrm>
              </p:grpSpPr>
              <p:cxnSp>
                <p:nvCxnSpPr>
                  <p:cNvPr id="8236" name="Google Shape;8236;p61"/>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237" name="Google Shape;8237;p61"/>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61"/>
                <p:cNvGrpSpPr/>
                <p:nvPr/>
              </p:nvGrpSpPr>
              <p:grpSpPr>
                <a:xfrm>
                  <a:off x="2159908" y="2065057"/>
                  <a:ext cx="550884" cy="310670"/>
                  <a:chOff x="2159908" y="2065057"/>
                  <a:chExt cx="550884" cy="310670"/>
                </a:xfrm>
              </p:grpSpPr>
              <p:cxnSp>
                <p:nvCxnSpPr>
                  <p:cNvPr id="8239" name="Google Shape;8239;p61"/>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240" name="Google Shape;8240;p61"/>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241" name="Google Shape;8241;p61"/>
          <p:cNvGrpSpPr/>
          <p:nvPr/>
        </p:nvGrpSpPr>
        <p:grpSpPr>
          <a:xfrm>
            <a:off x="706400" y="1556833"/>
            <a:ext cx="962651" cy="810058"/>
            <a:chOff x="732462" y="1766083"/>
            <a:chExt cx="962651" cy="810058"/>
          </a:xfrm>
        </p:grpSpPr>
        <p:grpSp>
          <p:nvGrpSpPr>
            <p:cNvPr id="8242" name="Google Shape;8242;p61"/>
            <p:cNvGrpSpPr/>
            <p:nvPr/>
          </p:nvGrpSpPr>
          <p:grpSpPr>
            <a:xfrm>
              <a:off x="732462" y="1908333"/>
              <a:ext cx="339369" cy="524756"/>
              <a:chOff x="844912" y="1819635"/>
              <a:chExt cx="329836" cy="510016"/>
            </a:xfrm>
          </p:grpSpPr>
          <p:sp>
            <p:nvSpPr>
              <p:cNvPr id="8243" name="Google Shape;8243;p61"/>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1"/>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1"/>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1"/>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1"/>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1"/>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61"/>
            <p:cNvGrpSpPr/>
            <p:nvPr/>
          </p:nvGrpSpPr>
          <p:grpSpPr>
            <a:xfrm>
              <a:off x="1184858" y="2256650"/>
              <a:ext cx="510255" cy="319491"/>
              <a:chOff x="1284601" y="2158168"/>
              <a:chExt cx="495923" cy="310517"/>
            </a:xfrm>
          </p:grpSpPr>
          <p:sp>
            <p:nvSpPr>
              <p:cNvPr id="8250" name="Google Shape;8250;p61"/>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1" name="Google Shape;8251;p61"/>
              <p:cNvGrpSpPr/>
              <p:nvPr/>
            </p:nvGrpSpPr>
            <p:grpSpPr>
              <a:xfrm>
                <a:off x="1507666" y="2158168"/>
                <a:ext cx="272858" cy="310517"/>
                <a:chOff x="1507666" y="2158168"/>
                <a:chExt cx="272858" cy="310517"/>
              </a:xfrm>
            </p:grpSpPr>
            <p:grpSp>
              <p:nvGrpSpPr>
                <p:cNvPr id="8252" name="Google Shape;8252;p61"/>
                <p:cNvGrpSpPr/>
                <p:nvPr/>
              </p:nvGrpSpPr>
              <p:grpSpPr>
                <a:xfrm>
                  <a:off x="1507666" y="2176104"/>
                  <a:ext cx="166395" cy="273149"/>
                  <a:chOff x="1507666" y="2176104"/>
                  <a:chExt cx="166395" cy="273149"/>
                </a:xfrm>
              </p:grpSpPr>
              <p:sp>
                <p:nvSpPr>
                  <p:cNvPr id="8253" name="Google Shape;8253;p61"/>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1"/>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1"/>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1"/>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1"/>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1"/>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1"/>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0" name="Google Shape;8260;p61"/>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1"/>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62" name="Google Shape;8262;p61"/>
            <p:cNvGrpSpPr/>
            <p:nvPr/>
          </p:nvGrpSpPr>
          <p:grpSpPr>
            <a:xfrm>
              <a:off x="1184858" y="1766083"/>
              <a:ext cx="510255" cy="319491"/>
              <a:chOff x="1284601" y="1681380"/>
              <a:chExt cx="495923" cy="310517"/>
            </a:xfrm>
          </p:grpSpPr>
          <p:sp>
            <p:nvSpPr>
              <p:cNvPr id="8263" name="Google Shape;8263;p61"/>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4" name="Google Shape;8264;p61"/>
              <p:cNvGrpSpPr/>
              <p:nvPr/>
            </p:nvGrpSpPr>
            <p:grpSpPr>
              <a:xfrm>
                <a:off x="1507666" y="1681380"/>
                <a:ext cx="272858" cy="310517"/>
                <a:chOff x="1507666" y="1681380"/>
                <a:chExt cx="272858" cy="310517"/>
              </a:xfrm>
            </p:grpSpPr>
            <p:grpSp>
              <p:nvGrpSpPr>
                <p:cNvPr id="8265" name="Google Shape;8265;p61"/>
                <p:cNvGrpSpPr/>
                <p:nvPr/>
              </p:nvGrpSpPr>
              <p:grpSpPr>
                <a:xfrm>
                  <a:off x="1507666" y="1700120"/>
                  <a:ext cx="166395" cy="272984"/>
                  <a:chOff x="1507666" y="1700120"/>
                  <a:chExt cx="166395" cy="272984"/>
                </a:xfrm>
              </p:grpSpPr>
              <p:sp>
                <p:nvSpPr>
                  <p:cNvPr id="8266" name="Google Shape;8266;p61"/>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1"/>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1"/>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1"/>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1"/>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1"/>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1"/>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3" name="Google Shape;8273;p61"/>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1"/>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75" name="Google Shape;8275;p61"/>
          <p:cNvGrpSpPr/>
          <p:nvPr/>
        </p:nvGrpSpPr>
        <p:grpSpPr>
          <a:xfrm>
            <a:off x="6815341" y="2324262"/>
            <a:ext cx="1622269" cy="552443"/>
            <a:chOff x="6894650" y="2574740"/>
            <a:chExt cx="1445100" cy="492111"/>
          </a:xfrm>
        </p:grpSpPr>
        <p:sp>
          <p:nvSpPr>
            <p:cNvPr id="8276" name="Google Shape;8276;p61"/>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1"/>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1"/>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1"/>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1"/>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81" name="Google Shape;8281;p61"/>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282" name="Google Shape;8282;p61"/>
          <p:cNvGrpSpPr/>
          <p:nvPr/>
        </p:nvGrpSpPr>
        <p:grpSpPr>
          <a:xfrm>
            <a:off x="6834884" y="3698518"/>
            <a:ext cx="1583206" cy="475705"/>
            <a:chOff x="6953919" y="3907920"/>
            <a:chExt cx="1377300" cy="475705"/>
          </a:xfrm>
        </p:grpSpPr>
        <p:cxnSp>
          <p:nvCxnSpPr>
            <p:cNvPr id="8283" name="Google Shape;8283;p61"/>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284" name="Google Shape;8284;p61"/>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285" name="Google Shape;8285;p61"/>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286" name="Google Shape;8286;p61"/>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287" name="Google Shape;8287;p61"/>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288" name="Google Shape;8288;p61"/>
          <p:cNvGrpSpPr/>
          <p:nvPr/>
        </p:nvGrpSpPr>
        <p:grpSpPr>
          <a:xfrm>
            <a:off x="2338472" y="2459663"/>
            <a:ext cx="836286" cy="824529"/>
            <a:chOff x="2389399" y="2595741"/>
            <a:chExt cx="812796" cy="801369"/>
          </a:xfrm>
        </p:grpSpPr>
        <p:grpSp>
          <p:nvGrpSpPr>
            <p:cNvPr id="8289" name="Google Shape;8289;p61"/>
            <p:cNvGrpSpPr/>
            <p:nvPr/>
          </p:nvGrpSpPr>
          <p:grpSpPr>
            <a:xfrm>
              <a:off x="2492145" y="2881565"/>
              <a:ext cx="607300" cy="229751"/>
              <a:chOff x="2492145" y="2881565"/>
              <a:chExt cx="607300" cy="229751"/>
            </a:xfrm>
          </p:grpSpPr>
          <p:sp>
            <p:nvSpPr>
              <p:cNvPr id="8290" name="Google Shape;8290;p61"/>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1"/>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1"/>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61"/>
            <p:cNvGrpSpPr/>
            <p:nvPr/>
          </p:nvGrpSpPr>
          <p:grpSpPr>
            <a:xfrm>
              <a:off x="2389399" y="2595741"/>
              <a:ext cx="812796" cy="296825"/>
              <a:chOff x="2389399" y="2595741"/>
              <a:chExt cx="812796" cy="296825"/>
            </a:xfrm>
          </p:grpSpPr>
          <p:grpSp>
            <p:nvGrpSpPr>
              <p:cNvPr id="8294" name="Google Shape;8294;p61"/>
              <p:cNvGrpSpPr/>
              <p:nvPr/>
            </p:nvGrpSpPr>
            <p:grpSpPr>
              <a:xfrm>
                <a:off x="2389399" y="2595741"/>
                <a:ext cx="363638" cy="296825"/>
                <a:chOff x="2389399" y="2595741"/>
                <a:chExt cx="363638" cy="296825"/>
              </a:xfrm>
            </p:grpSpPr>
            <p:grpSp>
              <p:nvGrpSpPr>
                <p:cNvPr id="8295" name="Google Shape;8295;p61"/>
                <p:cNvGrpSpPr/>
                <p:nvPr/>
              </p:nvGrpSpPr>
              <p:grpSpPr>
                <a:xfrm>
                  <a:off x="2493852" y="2794333"/>
                  <a:ext cx="259185" cy="98232"/>
                  <a:chOff x="2493852" y="2794333"/>
                  <a:chExt cx="259185" cy="98232"/>
                </a:xfrm>
              </p:grpSpPr>
              <p:sp>
                <p:nvSpPr>
                  <p:cNvPr id="8296" name="Google Shape;8296;p61"/>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1"/>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1"/>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61"/>
                <p:cNvGrpSpPr/>
                <p:nvPr/>
              </p:nvGrpSpPr>
              <p:grpSpPr>
                <a:xfrm>
                  <a:off x="2389399" y="2595741"/>
                  <a:ext cx="224343" cy="182054"/>
                  <a:chOff x="2389399" y="2595741"/>
                  <a:chExt cx="224343" cy="182054"/>
                </a:xfrm>
              </p:grpSpPr>
              <p:sp>
                <p:nvSpPr>
                  <p:cNvPr id="8300" name="Google Shape;8300;p61"/>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1"/>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2" name="Google Shape;8302;p61"/>
              <p:cNvGrpSpPr/>
              <p:nvPr/>
            </p:nvGrpSpPr>
            <p:grpSpPr>
              <a:xfrm>
                <a:off x="2683630" y="2595741"/>
                <a:ext cx="224334" cy="296825"/>
                <a:chOff x="2683630" y="2595741"/>
                <a:chExt cx="224334" cy="296825"/>
              </a:xfrm>
            </p:grpSpPr>
            <p:grpSp>
              <p:nvGrpSpPr>
                <p:cNvPr id="8303" name="Google Shape;8303;p61"/>
                <p:cNvGrpSpPr/>
                <p:nvPr/>
              </p:nvGrpSpPr>
              <p:grpSpPr>
                <a:xfrm>
                  <a:off x="2788083" y="2794333"/>
                  <a:ext cx="15356" cy="98232"/>
                  <a:chOff x="2788083" y="2794333"/>
                  <a:chExt cx="15356" cy="98232"/>
                </a:xfrm>
              </p:grpSpPr>
              <p:sp>
                <p:nvSpPr>
                  <p:cNvPr id="8304" name="Google Shape;8304;p61"/>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1"/>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1"/>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61"/>
                <p:cNvGrpSpPr/>
                <p:nvPr/>
              </p:nvGrpSpPr>
              <p:grpSpPr>
                <a:xfrm>
                  <a:off x="2683630" y="2595741"/>
                  <a:ext cx="224334" cy="182054"/>
                  <a:chOff x="2683630" y="2595741"/>
                  <a:chExt cx="224334" cy="182054"/>
                </a:xfrm>
              </p:grpSpPr>
              <p:sp>
                <p:nvSpPr>
                  <p:cNvPr id="8308" name="Google Shape;8308;p61"/>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1"/>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0" name="Google Shape;8310;p61"/>
              <p:cNvGrpSpPr/>
              <p:nvPr/>
            </p:nvGrpSpPr>
            <p:grpSpPr>
              <a:xfrm>
                <a:off x="2838475" y="2595741"/>
                <a:ext cx="363719" cy="296825"/>
                <a:chOff x="2838475" y="2595741"/>
                <a:chExt cx="363719" cy="296825"/>
              </a:xfrm>
            </p:grpSpPr>
            <p:grpSp>
              <p:nvGrpSpPr>
                <p:cNvPr id="8311" name="Google Shape;8311;p61"/>
                <p:cNvGrpSpPr/>
                <p:nvPr/>
              </p:nvGrpSpPr>
              <p:grpSpPr>
                <a:xfrm>
                  <a:off x="2838475" y="2794333"/>
                  <a:ext cx="259185" cy="98232"/>
                  <a:chOff x="2838475" y="2794333"/>
                  <a:chExt cx="259185" cy="98232"/>
                </a:xfrm>
              </p:grpSpPr>
              <p:sp>
                <p:nvSpPr>
                  <p:cNvPr id="8312" name="Google Shape;8312;p61"/>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1"/>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1"/>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61"/>
                <p:cNvGrpSpPr/>
                <p:nvPr/>
              </p:nvGrpSpPr>
              <p:grpSpPr>
                <a:xfrm>
                  <a:off x="2977852" y="2595741"/>
                  <a:ext cx="224343" cy="182054"/>
                  <a:chOff x="2977852" y="2595741"/>
                  <a:chExt cx="224343" cy="182054"/>
                </a:xfrm>
              </p:grpSpPr>
              <p:sp>
                <p:nvSpPr>
                  <p:cNvPr id="8316" name="Google Shape;8316;p61"/>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1"/>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18" name="Google Shape;8318;p61"/>
            <p:cNvGrpSpPr/>
            <p:nvPr/>
          </p:nvGrpSpPr>
          <p:grpSpPr>
            <a:xfrm>
              <a:off x="2389399" y="3100241"/>
              <a:ext cx="812796" cy="296869"/>
              <a:chOff x="2389399" y="3100241"/>
              <a:chExt cx="812796" cy="296869"/>
            </a:xfrm>
          </p:grpSpPr>
          <p:grpSp>
            <p:nvGrpSpPr>
              <p:cNvPr id="8319" name="Google Shape;8319;p61"/>
              <p:cNvGrpSpPr/>
              <p:nvPr/>
            </p:nvGrpSpPr>
            <p:grpSpPr>
              <a:xfrm>
                <a:off x="2683630" y="3100241"/>
                <a:ext cx="224334" cy="296869"/>
                <a:chOff x="2683630" y="3100241"/>
                <a:chExt cx="224334" cy="296869"/>
              </a:xfrm>
            </p:grpSpPr>
            <p:grpSp>
              <p:nvGrpSpPr>
                <p:cNvPr id="8320" name="Google Shape;8320;p61"/>
                <p:cNvGrpSpPr/>
                <p:nvPr/>
              </p:nvGrpSpPr>
              <p:grpSpPr>
                <a:xfrm>
                  <a:off x="2788083" y="3100241"/>
                  <a:ext cx="15356" cy="98237"/>
                  <a:chOff x="2788083" y="3100241"/>
                  <a:chExt cx="15356" cy="98237"/>
                </a:xfrm>
              </p:grpSpPr>
              <p:sp>
                <p:nvSpPr>
                  <p:cNvPr id="8321" name="Google Shape;8321;p61"/>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1"/>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1"/>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61"/>
                <p:cNvGrpSpPr/>
                <p:nvPr/>
              </p:nvGrpSpPr>
              <p:grpSpPr>
                <a:xfrm>
                  <a:off x="2683630" y="3215065"/>
                  <a:ext cx="224334" cy="182045"/>
                  <a:chOff x="2683630" y="3215065"/>
                  <a:chExt cx="224334" cy="182045"/>
                </a:xfrm>
              </p:grpSpPr>
              <p:sp>
                <p:nvSpPr>
                  <p:cNvPr id="8325" name="Google Shape;8325;p61"/>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1"/>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27" name="Google Shape;8327;p61"/>
              <p:cNvGrpSpPr/>
              <p:nvPr/>
            </p:nvGrpSpPr>
            <p:grpSpPr>
              <a:xfrm>
                <a:off x="2389399" y="3100241"/>
                <a:ext cx="363638" cy="296869"/>
                <a:chOff x="2389399" y="3100241"/>
                <a:chExt cx="363638" cy="296869"/>
              </a:xfrm>
            </p:grpSpPr>
            <p:grpSp>
              <p:nvGrpSpPr>
                <p:cNvPr id="8328" name="Google Shape;8328;p61"/>
                <p:cNvGrpSpPr/>
                <p:nvPr/>
              </p:nvGrpSpPr>
              <p:grpSpPr>
                <a:xfrm>
                  <a:off x="2493852" y="3100241"/>
                  <a:ext cx="259185" cy="98237"/>
                  <a:chOff x="2493852" y="3100241"/>
                  <a:chExt cx="259185" cy="98237"/>
                </a:xfrm>
              </p:grpSpPr>
              <p:sp>
                <p:nvSpPr>
                  <p:cNvPr id="8329" name="Google Shape;8329;p61"/>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1"/>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1"/>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61"/>
                <p:cNvGrpSpPr/>
                <p:nvPr/>
              </p:nvGrpSpPr>
              <p:grpSpPr>
                <a:xfrm>
                  <a:off x="2389399" y="3215065"/>
                  <a:ext cx="224343" cy="182045"/>
                  <a:chOff x="2389399" y="3215065"/>
                  <a:chExt cx="224343" cy="182045"/>
                </a:xfrm>
              </p:grpSpPr>
              <p:sp>
                <p:nvSpPr>
                  <p:cNvPr id="8333" name="Google Shape;8333;p61"/>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1"/>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5" name="Google Shape;8335;p61"/>
              <p:cNvGrpSpPr/>
              <p:nvPr/>
            </p:nvGrpSpPr>
            <p:grpSpPr>
              <a:xfrm>
                <a:off x="2838475" y="3100241"/>
                <a:ext cx="363719" cy="296869"/>
                <a:chOff x="2838475" y="3100241"/>
                <a:chExt cx="363719" cy="296869"/>
              </a:xfrm>
            </p:grpSpPr>
            <p:grpSp>
              <p:nvGrpSpPr>
                <p:cNvPr id="8336" name="Google Shape;8336;p61"/>
                <p:cNvGrpSpPr/>
                <p:nvPr/>
              </p:nvGrpSpPr>
              <p:grpSpPr>
                <a:xfrm>
                  <a:off x="2838475" y="3100241"/>
                  <a:ext cx="259185" cy="98237"/>
                  <a:chOff x="2838475" y="3100241"/>
                  <a:chExt cx="259185" cy="98237"/>
                </a:xfrm>
              </p:grpSpPr>
              <p:sp>
                <p:nvSpPr>
                  <p:cNvPr id="8337" name="Google Shape;8337;p61"/>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1"/>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1"/>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61"/>
                <p:cNvGrpSpPr/>
                <p:nvPr/>
              </p:nvGrpSpPr>
              <p:grpSpPr>
                <a:xfrm>
                  <a:off x="2977852" y="3215065"/>
                  <a:ext cx="224343" cy="182045"/>
                  <a:chOff x="2977852" y="3215065"/>
                  <a:chExt cx="224343" cy="182045"/>
                </a:xfrm>
              </p:grpSpPr>
              <p:sp>
                <p:nvSpPr>
                  <p:cNvPr id="8341" name="Google Shape;8341;p61"/>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1"/>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BF9EA"/>
        </a:solidFill>
        <a:effectLst/>
      </p:bgPr>
    </p:bg>
    <p:spTree>
      <p:nvGrpSpPr>
        <p:cNvPr id="1" name="Shape 342"/>
        <p:cNvGrpSpPr/>
        <p:nvPr/>
      </p:nvGrpSpPr>
      <p:grpSpPr>
        <a:xfrm>
          <a:off x="0" y="0"/>
          <a:ext cx="0" cy="0"/>
          <a:chOff x="0" y="0"/>
          <a:chExt cx="0" cy="0"/>
        </a:xfrm>
      </p:grpSpPr>
      <p:sp>
        <p:nvSpPr>
          <p:cNvPr id="343" name="Google Shape;343;p30"/>
          <p:cNvSpPr/>
          <p:nvPr/>
        </p:nvSpPr>
        <p:spPr>
          <a:xfrm>
            <a:off x="472600" y="525250"/>
            <a:ext cx="8217000" cy="57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b="1">
              <a:solidFill>
                <a:schemeClr val="lt1"/>
              </a:solidFill>
              <a:latin typeface="Montserrat"/>
              <a:ea typeface="Montserrat"/>
              <a:cs typeface="Montserrat"/>
              <a:sym typeface="Montserrat"/>
            </a:endParaRPr>
          </a:p>
        </p:txBody>
      </p:sp>
      <p:sp>
        <p:nvSpPr>
          <p:cNvPr id="344" name="Google Shape;344;p30"/>
          <p:cNvSpPr/>
          <p:nvPr/>
        </p:nvSpPr>
        <p:spPr>
          <a:xfrm>
            <a:off x="4732300" y="3623600"/>
            <a:ext cx="3957300" cy="1095900"/>
          </a:xfrm>
          <a:prstGeom prst="roundRect">
            <a:avLst>
              <a:gd name="adj" fmla="val 90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45" name="Google Shape;345;p30"/>
          <p:cNvSpPr/>
          <p:nvPr/>
        </p:nvSpPr>
        <p:spPr>
          <a:xfrm>
            <a:off x="4732301" y="2439220"/>
            <a:ext cx="3957300" cy="1095900"/>
          </a:xfrm>
          <a:prstGeom prst="roundRect">
            <a:avLst>
              <a:gd name="adj" fmla="val 90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46" name="Google Shape;346;p30"/>
          <p:cNvSpPr/>
          <p:nvPr/>
        </p:nvSpPr>
        <p:spPr>
          <a:xfrm>
            <a:off x="472600" y="2433875"/>
            <a:ext cx="3957300" cy="1095900"/>
          </a:xfrm>
          <a:prstGeom prst="roundRect">
            <a:avLst>
              <a:gd name="adj" fmla="val 90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47" name="Google Shape;347;p30"/>
          <p:cNvSpPr/>
          <p:nvPr/>
        </p:nvSpPr>
        <p:spPr>
          <a:xfrm>
            <a:off x="472600" y="3623600"/>
            <a:ext cx="3957300" cy="1095900"/>
          </a:xfrm>
          <a:prstGeom prst="roundRect">
            <a:avLst>
              <a:gd name="adj" fmla="val 90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48" name="Google Shape;348;p30"/>
          <p:cNvSpPr/>
          <p:nvPr/>
        </p:nvSpPr>
        <p:spPr>
          <a:xfrm>
            <a:off x="4732300" y="1244150"/>
            <a:ext cx="3957300" cy="1095900"/>
          </a:xfrm>
          <a:prstGeom prst="roundRect">
            <a:avLst>
              <a:gd name="adj" fmla="val 90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49" name="Google Shape;349;p30"/>
          <p:cNvSpPr/>
          <p:nvPr/>
        </p:nvSpPr>
        <p:spPr>
          <a:xfrm>
            <a:off x="472600" y="1244150"/>
            <a:ext cx="3957300" cy="1095900"/>
          </a:xfrm>
          <a:prstGeom prst="roundRect">
            <a:avLst>
              <a:gd name="adj" fmla="val 90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50" name="Google Shape;350;p30"/>
          <p:cNvSpPr txBox="1">
            <a:spLocks noGrp="1"/>
          </p:cNvSpPr>
          <p:nvPr>
            <p:ph type="title"/>
          </p:nvPr>
        </p:nvSpPr>
        <p:spPr>
          <a:xfrm>
            <a:off x="720000" y="525250"/>
            <a:ext cx="7704000" cy="572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smtClean="0">
                <a:solidFill>
                  <a:schemeClr val="tx1"/>
                </a:solidFill>
              </a:rPr>
              <a:t>Main Contents</a:t>
            </a:r>
            <a:endParaRPr dirty="0">
              <a:solidFill>
                <a:schemeClr val="tx1"/>
              </a:solidFill>
            </a:endParaRPr>
          </a:p>
        </p:txBody>
      </p:sp>
      <p:sp>
        <p:nvSpPr>
          <p:cNvPr id="351" name="Google Shape;351;p30"/>
          <p:cNvSpPr txBox="1">
            <a:spLocks noGrp="1"/>
          </p:cNvSpPr>
          <p:nvPr>
            <p:ph type="title" idx="2"/>
          </p:nvPr>
        </p:nvSpPr>
        <p:spPr>
          <a:xfrm>
            <a:off x="1383625" y="1535052"/>
            <a:ext cx="2832000" cy="39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solidFill>
                  <a:schemeClr val="lt1"/>
                </a:solidFill>
              </a:rPr>
              <a:t>Our Idea</a:t>
            </a:r>
            <a:endParaRPr dirty="0">
              <a:solidFill>
                <a:schemeClr val="lt1"/>
              </a:solidFill>
            </a:endParaRPr>
          </a:p>
        </p:txBody>
      </p:sp>
      <p:sp>
        <p:nvSpPr>
          <p:cNvPr id="352" name="Google Shape;352;p30"/>
          <p:cNvSpPr txBox="1">
            <a:spLocks noGrp="1"/>
          </p:cNvSpPr>
          <p:nvPr>
            <p:ph type="title" idx="3"/>
          </p:nvPr>
        </p:nvSpPr>
        <p:spPr>
          <a:xfrm>
            <a:off x="618363" y="1363026"/>
            <a:ext cx="875700" cy="83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solidFill>
                  <a:schemeClr val="lt1"/>
                </a:solidFill>
              </a:rPr>
              <a:t>1.</a:t>
            </a:r>
            <a:endParaRPr dirty="0">
              <a:solidFill>
                <a:schemeClr val="lt1"/>
              </a:solidFill>
            </a:endParaRPr>
          </a:p>
        </p:txBody>
      </p:sp>
      <p:sp>
        <p:nvSpPr>
          <p:cNvPr id="354" name="Google Shape;354;p30"/>
          <p:cNvSpPr txBox="1">
            <a:spLocks noGrp="1"/>
          </p:cNvSpPr>
          <p:nvPr>
            <p:ph type="title" idx="4"/>
          </p:nvPr>
        </p:nvSpPr>
        <p:spPr>
          <a:xfrm>
            <a:off x="1406975" y="2728476"/>
            <a:ext cx="2832000" cy="39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solidFill>
                  <a:schemeClr val="lt1"/>
                </a:solidFill>
              </a:rPr>
              <a:t>Demo Website</a:t>
            </a:r>
            <a:endParaRPr dirty="0">
              <a:solidFill>
                <a:schemeClr val="lt1"/>
              </a:solidFill>
            </a:endParaRPr>
          </a:p>
        </p:txBody>
      </p:sp>
      <p:sp>
        <p:nvSpPr>
          <p:cNvPr id="355" name="Google Shape;355;p30"/>
          <p:cNvSpPr txBox="1">
            <a:spLocks noGrp="1"/>
          </p:cNvSpPr>
          <p:nvPr>
            <p:ph type="title" idx="5"/>
          </p:nvPr>
        </p:nvSpPr>
        <p:spPr>
          <a:xfrm>
            <a:off x="618363" y="2552751"/>
            <a:ext cx="875700" cy="83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solidFill>
                  <a:schemeClr val="lt1"/>
                </a:solidFill>
              </a:rPr>
              <a:t>3.</a:t>
            </a:r>
            <a:endParaRPr dirty="0">
              <a:solidFill>
                <a:schemeClr val="lt1"/>
              </a:solidFill>
            </a:endParaRPr>
          </a:p>
        </p:txBody>
      </p:sp>
      <p:sp>
        <p:nvSpPr>
          <p:cNvPr id="358" name="Google Shape;358;p30"/>
          <p:cNvSpPr txBox="1">
            <a:spLocks noGrp="1"/>
          </p:cNvSpPr>
          <p:nvPr>
            <p:ph type="title" idx="8"/>
          </p:nvPr>
        </p:nvSpPr>
        <p:spPr>
          <a:xfrm>
            <a:off x="5592000" y="1425728"/>
            <a:ext cx="2832000" cy="841610"/>
          </a:xfrm>
          <a:prstGeom prst="rect">
            <a:avLst/>
          </a:prstGeom>
        </p:spPr>
        <p:txBody>
          <a:bodyPr spcFirstLastPara="1" wrap="square" lIns="91425" tIns="91425" rIns="91425" bIns="91425" anchor="t" anchorCtr="0">
            <a:noAutofit/>
          </a:bodyPr>
          <a:lstStyle/>
          <a:p>
            <a:pPr lvl="0" algn="ctr"/>
            <a:r>
              <a:rPr lang="en-US" dirty="0">
                <a:solidFill>
                  <a:schemeClr val="lt1"/>
                </a:solidFill>
              </a:rPr>
              <a:t>Core </a:t>
            </a:r>
            <a:r>
              <a:rPr lang="en-US" dirty="0" smtClean="0">
                <a:solidFill>
                  <a:schemeClr val="lt1"/>
                </a:solidFill>
              </a:rPr>
              <a:t>Technology</a:t>
            </a:r>
            <a:br>
              <a:rPr lang="en-US" dirty="0" smtClean="0">
                <a:solidFill>
                  <a:schemeClr val="lt1"/>
                </a:solidFill>
              </a:rPr>
            </a:br>
            <a:r>
              <a:rPr lang="en-US" dirty="0" smtClean="0">
                <a:solidFill>
                  <a:schemeClr val="lt1"/>
                </a:solidFill>
              </a:rPr>
              <a:t>&amp; Tasks</a:t>
            </a:r>
            <a:endParaRPr lang="en-US" dirty="0">
              <a:solidFill>
                <a:schemeClr val="lt1"/>
              </a:solidFill>
            </a:endParaRPr>
          </a:p>
        </p:txBody>
      </p:sp>
      <p:sp>
        <p:nvSpPr>
          <p:cNvPr id="359" name="Google Shape;359;p30"/>
          <p:cNvSpPr txBox="1">
            <a:spLocks noGrp="1"/>
          </p:cNvSpPr>
          <p:nvPr>
            <p:ph type="title" idx="9"/>
          </p:nvPr>
        </p:nvSpPr>
        <p:spPr>
          <a:xfrm>
            <a:off x="4878063" y="1363026"/>
            <a:ext cx="875700" cy="83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solidFill>
                  <a:schemeClr val="lt1"/>
                </a:solidFill>
              </a:rPr>
              <a:t>2.</a:t>
            </a:r>
            <a:endParaRPr dirty="0">
              <a:solidFill>
                <a:schemeClr val="lt1"/>
              </a:solidFill>
            </a:endParaRPr>
          </a:p>
        </p:txBody>
      </p:sp>
      <p:sp>
        <p:nvSpPr>
          <p:cNvPr id="360" name="Google Shape;360;p30"/>
          <p:cNvSpPr txBox="1">
            <a:spLocks noGrp="1"/>
          </p:cNvSpPr>
          <p:nvPr>
            <p:ph type="title" idx="13"/>
          </p:nvPr>
        </p:nvSpPr>
        <p:spPr>
          <a:xfrm>
            <a:off x="5705200" y="2763490"/>
            <a:ext cx="2832000" cy="39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solidFill>
                  <a:schemeClr val="lt1"/>
                </a:solidFill>
              </a:rPr>
              <a:t>User-Side Features</a:t>
            </a:r>
            <a:endParaRPr dirty="0">
              <a:solidFill>
                <a:schemeClr val="lt1"/>
              </a:solidFill>
            </a:endParaRPr>
          </a:p>
        </p:txBody>
      </p:sp>
      <p:sp>
        <p:nvSpPr>
          <p:cNvPr id="361" name="Google Shape;361;p30"/>
          <p:cNvSpPr txBox="1">
            <a:spLocks noGrp="1"/>
          </p:cNvSpPr>
          <p:nvPr>
            <p:ph type="title" idx="14"/>
          </p:nvPr>
        </p:nvSpPr>
        <p:spPr>
          <a:xfrm>
            <a:off x="4878063" y="2552751"/>
            <a:ext cx="875700" cy="83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solidFill>
                  <a:schemeClr val="lt1"/>
                </a:solidFill>
              </a:rPr>
              <a:t>4.</a:t>
            </a:r>
            <a:endParaRPr dirty="0">
              <a:solidFill>
                <a:schemeClr val="lt1"/>
              </a:solidFill>
            </a:endParaRPr>
          </a:p>
        </p:txBody>
      </p:sp>
      <p:sp>
        <p:nvSpPr>
          <p:cNvPr id="363" name="Google Shape;363;p30"/>
          <p:cNvSpPr txBox="1">
            <a:spLocks noGrp="1"/>
          </p:cNvSpPr>
          <p:nvPr>
            <p:ph type="title" idx="16"/>
          </p:nvPr>
        </p:nvSpPr>
        <p:spPr>
          <a:xfrm>
            <a:off x="1407906" y="3923226"/>
            <a:ext cx="3021993" cy="39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solidFill>
                  <a:schemeClr val="lt1"/>
                </a:solidFill>
              </a:rPr>
              <a:t>Admin-Side Features </a:t>
            </a:r>
            <a:endParaRPr dirty="0">
              <a:solidFill>
                <a:schemeClr val="lt1"/>
              </a:solidFill>
            </a:endParaRPr>
          </a:p>
        </p:txBody>
      </p:sp>
      <p:sp>
        <p:nvSpPr>
          <p:cNvPr id="364" name="Google Shape;364;p30"/>
          <p:cNvSpPr txBox="1">
            <a:spLocks noGrp="1"/>
          </p:cNvSpPr>
          <p:nvPr>
            <p:ph type="title" idx="17"/>
          </p:nvPr>
        </p:nvSpPr>
        <p:spPr>
          <a:xfrm>
            <a:off x="618363" y="3742476"/>
            <a:ext cx="875700" cy="83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solidFill>
                  <a:schemeClr val="lt1"/>
                </a:solidFill>
              </a:rPr>
              <a:t>5.</a:t>
            </a:r>
            <a:endParaRPr dirty="0">
              <a:solidFill>
                <a:schemeClr val="lt1"/>
              </a:solidFill>
            </a:endParaRPr>
          </a:p>
        </p:txBody>
      </p:sp>
      <p:sp>
        <p:nvSpPr>
          <p:cNvPr id="366" name="Google Shape;366;p30"/>
          <p:cNvSpPr txBox="1">
            <a:spLocks noGrp="1"/>
          </p:cNvSpPr>
          <p:nvPr>
            <p:ph type="title" idx="19"/>
          </p:nvPr>
        </p:nvSpPr>
        <p:spPr>
          <a:xfrm>
            <a:off x="5592000" y="3748692"/>
            <a:ext cx="2832000" cy="91386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solidFill>
                  <a:schemeClr val="lt1"/>
                </a:solidFill>
              </a:rPr>
              <a:t>Difficulties &amp; Solving </a:t>
            </a:r>
            <a:r>
              <a:rPr lang="en-US" dirty="0">
                <a:solidFill>
                  <a:schemeClr val="lt1"/>
                </a:solidFill>
              </a:rPr>
              <a:t>P</a:t>
            </a:r>
            <a:r>
              <a:rPr lang="en-US" dirty="0" smtClean="0">
                <a:solidFill>
                  <a:schemeClr val="lt1"/>
                </a:solidFill>
              </a:rPr>
              <a:t>roblems</a:t>
            </a:r>
            <a:endParaRPr dirty="0">
              <a:solidFill>
                <a:schemeClr val="lt1"/>
              </a:solidFill>
            </a:endParaRPr>
          </a:p>
        </p:txBody>
      </p:sp>
      <p:sp>
        <p:nvSpPr>
          <p:cNvPr id="367" name="Google Shape;367;p30"/>
          <p:cNvSpPr txBox="1">
            <a:spLocks noGrp="1"/>
          </p:cNvSpPr>
          <p:nvPr>
            <p:ph type="title" idx="20"/>
          </p:nvPr>
        </p:nvSpPr>
        <p:spPr>
          <a:xfrm>
            <a:off x="4878063" y="3742476"/>
            <a:ext cx="875700" cy="83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solidFill>
                  <a:schemeClr val="lt1"/>
                </a:solidFill>
              </a:rPr>
              <a:t>6.</a:t>
            </a:r>
            <a:endParaRPr dirty="0">
              <a:solidFill>
                <a:schemeClr val="lt1"/>
              </a:solidFill>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346"/>
        <p:cNvGrpSpPr/>
        <p:nvPr/>
      </p:nvGrpSpPr>
      <p:grpSpPr>
        <a:xfrm>
          <a:off x="0" y="0"/>
          <a:ext cx="0" cy="0"/>
          <a:chOff x="0" y="0"/>
          <a:chExt cx="0" cy="0"/>
        </a:xfrm>
      </p:grpSpPr>
      <p:grpSp>
        <p:nvGrpSpPr>
          <p:cNvPr id="8347" name="Google Shape;8347;p62"/>
          <p:cNvGrpSpPr/>
          <p:nvPr/>
        </p:nvGrpSpPr>
        <p:grpSpPr>
          <a:xfrm>
            <a:off x="702075" y="3155925"/>
            <a:ext cx="2390414" cy="1024800"/>
            <a:chOff x="728925" y="3296613"/>
            <a:chExt cx="2390414" cy="1024800"/>
          </a:xfrm>
        </p:grpSpPr>
        <p:grpSp>
          <p:nvGrpSpPr>
            <p:cNvPr id="8348" name="Google Shape;8348;p62"/>
            <p:cNvGrpSpPr/>
            <p:nvPr/>
          </p:nvGrpSpPr>
          <p:grpSpPr>
            <a:xfrm>
              <a:off x="728925" y="3619800"/>
              <a:ext cx="2390414" cy="500893"/>
              <a:chOff x="728925" y="3619800"/>
              <a:chExt cx="2390414" cy="500893"/>
            </a:xfrm>
          </p:grpSpPr>
          <p:sp>
            <p:nvSpPr>
              <p:cNvPr id="8349" name="Google Shape;8349;p62"/>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50" name="Google Shape;8350;p62"/>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351" name="Google Shape;8351;p62"/>
            <p:cNvGrpSpPr/>
            <p:nvPr/>
          </p:nvGrpSpPr>
          <p:grpSpPr>
            <a:xfrm>
              <a:off x="1348050" y="3296613"/>
              <a:ext cx="1706152" cy="1024800"/>
              <a:chOff x="1348050" y="3296613"/>
              <a:chExt cx="1706152" cy="1024800"/>
            </a:xfrm>
          </p:grpSpPr>
          <p:sp>
            <p:nvSpPr>
              <p:cNvPr id="8352" name="Google Shape;8352;p62"/>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53" name="Google Shape;8353;p62"/>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54" name="Google Shape;8354;p62"/>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55" name="Google Shape;8355;p62"/>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56" name="Google Shape;8356;p62"/>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357" name="Google Shape;8357;p62"/>
            <p:cNvGrpSpPr/>
            <p:nvPr/>
          </p:nvGrpSpPr>
          <p:grpSpPr>
            <a:xfrm>
              <a:off x="1455707" y="3654858"/>
              <a:ext cx="1491150" cy="417657"/>
              <a:chOff x="1455707" y="3654858"/>
              <a:chExt cx="1491150" cy="417657"/>
            </a:xfrm>
          </p:grpSpPr>
          <p:sp>
            <p:nvSpPr>
              <p:cNvPr id="8358" name="Google Shape;8358;p62"/>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2"/>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2"/>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2"/>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2"/>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2"/>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2"/>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2"/>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2"/>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2"/>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2"/>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2"/>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2"/>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2"/>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2"/>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2"/>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2"/>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2"/>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2"/>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2"/>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378" name="Google Shape;8378;p62"/>
          <p:cNvGraphicFramePr/>
          <p:nvPr/>
        </p:nvGraphicFramePr>
        <p:xfrm>
          <a:off x="5937775" y="2153837"/>
          <a:ext cx="2504100" cy="864780"/>
        </p:xfrm>
        <a:graphic>
          <a:graphicData uri="http://schemas.openxmlformats.org/drawingml/2006/table">
            <a:tbl>
              <a:tblPr>
                <a:noFill/>
                <a:tableStyleId>{AAF5A680-C546-4286-A9E9-D8813CC8F22F}</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379" name="Google Shape;8379;p62"/>
          <p:cNvGrpSpPr/>
          <p:nvPr/>
        </p:nvGrpSpPr>
        <p:grpSpPr>
          <a:xfrm>
            <a:off x="710451" y="981601"/>
            <a:ext cx="2396505" cy="976502"/>
            <a:chOff x="749309" y="1112739"/>
            <a:chExt cx="2371603" cy="976502"/>
          </a:xfrm>
        </p:grpSpPr>
        <p:grpSp>
          <p:nvGrpSpPr>
            <p:cNvPr id="8380" name="Google Shape;8380;p62"/>
            <p:cNvGrpSpPr/>
            <p:nvPr/>
          </p:nvGrpSpPr>
          <p:grpSpPr>
            <a:xfrm>
              <a:off x="1092126" y="1112739"/>
              <a:ext cx="2028786" cy="975464"/>
              <a:chOff x="1092126" y="1112739"/>
              <a:chExt cx="2028786" cy="975464"/>
            </a:xfrm>
          </p:grpSpPr>
          <p:sp>
            <p:nvSpPr>
              <p:cNvPr id="8381" name="Google Shape;8381;p62"/>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2"/>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2"/>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2"/>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2"/>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2"/>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2"/>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2"/>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2"/>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2"/>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2"/>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2"/>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2"/>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2"/>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2"/>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2"/>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2"/>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2"/>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2"/>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2"/>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2"/>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2"/>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2"/>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2"/>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62"/>
            <p:cNvGrpSpPr/>
            <p:nvPr/>
          </p:nvGrpSpPr>
          <p:grpSpPr>
            <a:xfrm>
              <a:off x="749309" y="1112739"/>
              <a:ext cx="314700" cy="975464"/>
              <a:chOff x="749309" y="1112739"/>
              <a:chExt cx="314700" cy="975464"/>
            </a:xfrm>
          </p:grpSpPr>
          <p:sp>
            <p:nvSpPr>
              <p:cNvPr id="8406" name="Google Shape;8406;p62"/>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2"/>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2"/>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2"/>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0" name="Google Shape;8410;p6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414" name="Google Shape;8414;p62"/>
          <p:cNvGraphicFramePr/>
          <p:nvPr/>
        </p:nvGraphicFramePr>
        <p:xfrm>
          <a:off x="5937800" y="981587"/>
          <a:ext cx="2504100" cy="976500"/>
        </p:xfrm>
        <a:graphic>
          <a:graphicData uri="http://schemas.openxmlformats.org/drawingml/2006/table">
            <a:tbl>
              <a:tblPr>
                <a:noFill/>
                <a:tableStyleId>{AAF5A680-C546-4286-A9E9-D8813CC8F22F}</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415" name="Google Shape;8415;p62"/>
          <p:cNvGraphicFramePr/>
          <p:nvPr/>
        </p:nvGraphicFramePr>
        <p:xfrm>
          <a:off x="3358663" y="2153837"/>
          <a:ext cx="2363400" cy="868575"/>
        </p:xfrm>
        <a:graphic>
          <a:graphicData uri="http://schemas.openxmlformats.org/drawingml/2006/table">
            <a:tbl>
              <a:tblPr>
                <a:noFill/>
                <a:tableStyleId>{AAF5A680-C546-4286-A9E9-D8813CC8F22F}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416" name="Google Shape;8416;p62"/>
          <p:cNvGrpSpPr/>
          <p:nvPr/>
        </p:nvGrpSpPr>
        <p:grpSpPr>
          <a:xfrm>
            <a:off x="3360649" y="3144798"/>
            <a:ext cx="2363377" cy="1047062"/>
            <a:chOff x="3358399" y="3285485"/>
            <a:chExt cx="2363377" cy="1047062"/>
          </a:xfrm>
        </p:grpSpPr>
        <p:grpSp>
          <p:nvGrpSpPr>
            <p:cNvPr id="8417" name="Google Shape;8417;p62"/>
            <p:cNvGrpSpPr/>
            <p:nvPr/>
          </p:nvGrpSpPr>
          <p:grpSpPr>
            <a:xfrm>
              <a:off x="3358412" y="3285485"/>
              <a:ext cx="2363244" cy="139500"/>
              <a:chOff x="3358412" y="3285485"/>
              <a:chExt cx="2363244" cy="139500"/>
            </a:xfrm>
          </p:grpSpPr>
          <p:sp>
            <p:nvSpPr>
              <p:cNvPr id="8418" name="Google Shape;8418;p62"/>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2"/>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2"/>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2"/>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2"/>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62"/>
            <p:cNvGrpSpPr/>
            <p:nvPr/>
          </p:nvGrpSpPr>
          <p:grpSpPr>
            <a:xfrm>
              <a:off x="3358412" y="3466996"/>
              <a:ext cx="2363244" cy="139500"/>
              <a:chOff x="3358412" y="3466996"/>
              <a:chExt cx="2363244" cy="139500"/>
            </a:xfrm>
          </p:grpSpPr>
          <p:sp>
            <p:nvSpPr>
              <p:cNvPr id="8424" name="Google Shape;8424;p62"/>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2"/>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2"/>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2"/>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2"/>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9" name="Google Shape;8429;p62"/>
            <p:cNvGrpSpPr/>
            <p:nvPr/>
          </p:nvGrpSpPr>
          <p:grpSpPr>
            <a:xfrm>
              <a:off x="3358412" y="3648507"/>
              <a:ext cx="2363244" cy="139500"/>
              <a:chOff x="3358412" y="3648507"/>
              <a:chExt cx="2363244" cy="139500"/>
            </a:xfrm>
          </p:grpSpPr>
          <p:sp>
            <p:nvSpPr>
              <p:cNvPr id="8430" name="Google Shape;8430;p62"/>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2"/>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2"/>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2"/>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2"/>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62"/>
            <p:cNvGrpSpPr/>
            <p:nvPr/>
          </p:nvGrpSpPr>
          <p:grpSpPr>
            <a:xfrm>
              <a:off x="3358412" y="3830018"/>
              <a:ext cx="2363244" cy="139500"/>
              <a:chOff x="3358412" y="3830018"/>
              <a:chExt cx="2363244" cy="139500"/>
            </a:xfrm>
          </p:grpSpPr>
          <p:sp>
            <p:nvSpPr>
              <p:cNvPr id="8436" name="Google Shape;8436;p62"/>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2"/>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2"/>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2"/>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2"/>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62"/>
            <p:cNvGrpSpPr/>
            <p:nvPr/>
          </p:nvGrpSpPr>
          <p:grpSpPr>
            <a:xfrm>
              <a:off x="3358399" y="4011514"/>
              <a:ext cx="2363377" cy="139537"/>
              <a:chOff x="3294800" y="4134603"/>
              <a:chExt cx="2638876" cy="152400"/>
            </a:xfrm>
          </p:grpSpPr>
          <p:sp>
            <p:nvSpPr>
              <p:cNvPr id="8442" name="Google Shape;8442;p6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62"/>
            <p:cNvGrpSpPr/>
            <p:nvPr/>
          </p:nvGrpSpPr>
          <p:grpSpPr>
            <a:xfrm>
              <a:off x="3358399" y="4193010"/>
              <a:ext cx="2363377" cy="139537"/>
              <a:chOff x="3294800" y="4134603"/>
              <a:chExt cx="2638876" cy="152400"/>
            </a:xfrm>
          </p:grpSpPr>
          <p:sp>
            <p:nvSpPr>
              <p:cNvPr id="8448" name="Google Shape;8448;p6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453" name="Google Shape;8453;p62"/>
          <p:cNvGraphicFramePr/>
          <p:nvPr/>
        </p:nvGraphicFramePr>
        <p:xfrm>
          <a:off x="711450" y="2153837"/>
          <a:ext cx="2369800" cy="889350"/>
        </p:xfrm>
        <a:graphic>
          <a:graphicData uri="http://schemas.openxmlformats.org/drawingml/2006/table">
            <a:tbl>
              <a:tblPr>
                <a:noFill/>
                <a:tableStyleId>{AAF5A680-C546-4286-A9E9-D8813CC8F22F}</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454" name="Google Shape;8454;p62"/>
          <p:cNvGrpSpPr/>
          <p:nvPr/>
        </p:nvGrpSpPr>
        <p:grpSpPr>
          <a:xfrm>
            <a:off x="4161119" y="2557652"/>
            <a:ext cx="1302095" cy="60959"/>
            <a:chOff x="3558802" y="4011427"/>
            <a:chExt cx="1866000" cy="111300"/>
          </a:xfrm>
        </p:grpSpPr>
        <p:sp>
          <p:nvSpPr>
            <p:cNvPr id="8455" name="Google Shape;8455;p6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62"/>
          <p:cNvGrpSpPr/>
          <p:nvPr/>
        </p:nvGrpSpPr>
        <p:grpSpPr>
          <a:xfrm>
            <a:off x="4706607" y="2839811"/>
            <a:ext cx="914340" cy="60959"/>
            <a:chOff x="3558802" y="4011427"/>
            <a:chExt cx="1866000" cy="111300"/>
          </a:xfrm>
        </p:grpSpPr>
        <p:sp>
          <p:nvSpPr>
            <p:cNvPr id="8458" name="Google Shape;8458;p6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0" name="Google Shape;8460;p62"/>
          <p:cNvGrpSpPr/>
          <p:nvPr/>
        </p:nvGrpSpPr>
        <p:grpSpPr>
          <a:xfrm>
            <a:off x="5874449" y="3167609"/>
            <a:ext cx="2519825" cy="1001454"/>
            <a:chOff x="1906114" y="789980"/>
            <a:chExt cx="1487676" cy="606868"/>
          </a:xfrm>
        </p:grpSpPr>
        <p:cxnSp>
          <p:nvCxnSpPr>
            <p:cNvPr id="8461" name="Google Shape;8461;p6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462" name="Google Shape;8462;p6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463" name="Google Shape;8463;p6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464" name="Google Shape;8464;p62"/>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465" name="Google Shape;8465;p62"/>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466" name="Google Shape;8466;p62"/>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467" name="Google Shape;8467;p62"/>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468" name="Google Shape;8468;p6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2"/>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475" name="Google Shape;8475;p62"/>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476" name="Google Shape;8476;p62"/>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477" name="Google Shape;8477;p6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62"/>
          <p:cNvGrpSpPr/>
          <p:nvPr/>
        </p:nvGrpSpPr>
        <p:grpSpPr>
          <a:xfrm>
            <a:off x="3355812" y="951645"/>
            <a:ext cx="2363393" cy="1005865"/>
            <a:chOff x="3292400" y="1193188"/>
            <a:chExt cx="2615240" cy="1131075"/>
          </a:xfrm>
        </p:grpSpPr>
        <p:sp>
          <p:nvSpPr>
            <p:cNvPr id="8479" name="Google Shape;8479;p62"/>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80" name="Google Shape;8480;p62"/>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81" name="Google Shape;8481;p62"/>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482" name="Google Shape;8482;p62"/>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483" name="Google Shape;8483;p62"/>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484" name="Google Shape;8484;p62"/>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485" name="Google Shape;8485;p62"/>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486" name="Google Shape;8486;p62"/>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487" name="Google Shape;8487;p62"/>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488" name="Google Shape;8488;p62"/>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489" name="Google Shape;8489;p62"/>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490" name="Google Shape;8490;p62"/>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491" name="Google Shape;8491;p62"/>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492" name="Google Shape;8492;p62"/>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493" name="Google Shape;8493;p62"/>
            <p:cNvGrpSpPr/>
            <p:nvPr/>
          </p:nvGrpSpPr>
          <p:grpSpPr>
            <a:xfrm>
              <a:off x="3748438" y="1378608"/>
              <a:ext cx="2159202" cy="903971"/>
              <a:chOff x="1683525" y="2179850"/>
              <a:chExt cx="4519050" cy="2134525"/>
            </a:xfrm>
          </p:grpSpPr>
          <p:sp>
            <p:nvSpPr>
              <p:cNvPr id="8494" name="Google Shape;8494;p6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95" name="Google Shape;8495;p6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96" name="Google Shape;8496;p6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97" name="Google Shape;8497;p6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98" name="Google Shape;8498;p6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99" name="Google Shape;8499;p6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00" name="Google Shape;8500;p6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01" name="Google Shape;8501;p6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02" name="Google Shape;8502;p6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03" name="Google Shape;8503;p6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04" name="Google Shape;8504;p6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05" name="Google Shape;8505;p6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509"/>
        <p:cNvGrpSpPr/>
        <p:nvPr/>
      </p:nvGrpSpPr>
      <p:grpSpPr>
        <a:xfrm>
          <a:off x="0" y="0"/>
          <a:ext cx="0" cy="0"/>
          <a:chOff x="0" y="0"/>
          <a:chExt cx="0" cy="0"/>
        </a:xfrm>
      </p:grpSpPr>
      <p:grpSp>
        <p:nvGrpSpPr>
          <p:cNvPr id="8510" name="Google Shape;8510;p63"/>
          <p:cNvGrpSpPr/>
          <p:nvPr/>
        </p:nvGrpSpPr>
        <p:grpSpPr>
          <a:xfrm>
            <a:off x="4796684" y="970929"/>
            <a:ext cx="745431" cy="718863"/>
            <a:chOff x="4249973" y="1201875"/>
            <a:chExt cx="1958568" cy="1888762"/>
          </a:xfrm>
        </p:grpSpPr>
        <p:sp>
          <p:nvSpPr>
            <p:cNvPr id="8511" name="Google Shape;8511;p63"/>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2" name="Google Shape;8512;p63"/>
            <p:cNvGrpSpPr/>
            <p:nvPr/>
          </p:nvGrpSpPr>
          <p:grpSpPr>
            <a:xfrm>
              <a:off x="5853086" y="1789142"/>
              <a:ext cx="355454" cy="1048099"/>
              <a:chOff x="5576108" y="2016725"/>
              <a:chExt cx="565200" cy="1666560"/>
            </a:xfrm>
          </p:grpSpPr>
          <p:sp>
            <p:nvSpPr>
              <p:cNvPr id="8513" name="Google Shape;8513;p63"/>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14" name="Google Shape;8514;p6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63"/>
            <p:cNvGrpSpPr/>
            <p:nvPr/>
          </p:nvGrpSpPr>
          <p:grpSpPr>
            <a:xfrm>
              <a:off x="4869455" y="2691676"/>
              <a:ext cx="1013897" cy="398961"/>
              <a:chOff x="4012057" y="3451825"/>
              <a:chExt cx="1612175" cy="634379"/>
            </a:xfrm>
          </p:grpSpPr>
          <p:sp>
            <p:nvSpPr>
              <p:cNvPr id="8516" name="Google Shape;8516;p63"/>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17" name="Google Shape;8517;p6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63"/>
            <p:cNvGrpSpPr/>
            <p:nvPr/>
          </p:nvGrpSpPr>
          <p:grpSpPr>
            <a:xfrm>
              <a:off x="4276937" y="2155961"/>
              <a:ext cx="651965" cy="891358"/>
              <a:chOff x="3069908" y="2599997"/>
              <a:chExt cx="1036675" cy="1417328"/>
            </a:xfrm>
          </p:grpSpPr>
          <p:sp>
            <p:nvSpPr>
              <p:cNvPr id="8519" name="Google Shape;8519;p63"/>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20" name="Google Shape;8520;p6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1" name="Google Shape;8521;p63"/>
            <p:cNvGrpSpPr/>
            <p:nvPr/>
          </p:nvGrpSpPr>
          <p:grpSpPr>
            <a:xfrm>
              <a:off x="5054918" y="1201875"/>
              <a:ext cx="999548" cy="602711"/>
              <a:chOff x="4306958" y="1082925"/>
              <a:chExt cx="1589359" cy="958358"/>
            </a:xfrm>
          </p:grpSpPr>
          <p:sp>
            <p:nvSpPr>
              <p:cNvPr id="8522" name="Google Shape;8522;p63"/>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23" name="Google Shape;8523;p6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4" name="Google Shape;8524;p63"/>
            <p:cNvGrpSpPr/>
            <p:nvPr/>
          </p:nvGrpSpPr>
          <p:grpSpPr>
            <a:xfrm>
              <a:off x="4249973" y="1303451"/>
              <a:ext cx="799317" cy="841334"/>
              <a:chOff x="3027033" y="1244439"/>
              <a:chExt cx="1270977" cy="1337786"/>
            </a:xfrm>
          </p:grpSpPr>
          <p:sp>
            <p:nvSpPr>
              <p:cNvPr id="8525" name="Google Shape;8525;p63"/>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26" name="Google Shape;8526;p6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7" name="Google Shape;8527;p63"/>
          <p:cNvGrpSpPr/>
          <p:nvPr/>
        </p:nvGrpSpPr>
        <p:grpSpPr>
          <a:xfrm>
            <a:off x="713057" y="1849378"/>
            <a:ext cx="761767" cy="729896"/>
            <a:chOff x="2657744" y="2337745"/>
            <a:chExt cx="832987" cy="798137"/>
          </a:xfrm>
        </p:grpSpPr>
        <p:sp>
          <p:nvSpPr>
            <p:cNvPr id="8528" name="Google Shape;8528;p63"/>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3"/>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3"/>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63"/>
          <p:cNvGrpSpPr/>
          <p:nvPr/>
        </p:nvGrpSpPr>
        <p:grpSpPr>
          <a:xfrm>
            <a:off x="3224022" y="1852584"/>
            <a:ext cx="685569" cy="723586"/>
            <a:chOff x="3398134" y="2057755"/>
            <a:chExt cx="704087" cy="743130"/>
          </a:xfrm>
        </p:grpSpPr>
        <p:grpSp>
          <p:nvGrpSpPr>
            <p:cNvPr id="8535" name="Google Shape;8535;p63"/>
            <p:cNvGrpSpPr/>
            <p:nvPr/>
          </p:nvGrpSpPr>
          <p:grpSpPr>
            <a:xfrm>
              <a:off x="3398134" y="2290183"/>
              <a:ext cx="315300" cy="219900"/>
              <a:chOff x="3398134" y="2290183"/>
              <a:chExt cx="315300" cy="219900"/>
            </a:xfrm>
          </p:grpSpPr>
          <p:sp>
            <p:nvSpPr>
              <p:cNvPr id="8536" name="Google Shape;8536;p63"/>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37" name="Google Shape;8537;p63"/>
              <p:cNvCxnSpPr>
                <a:stCxn id="8536"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538" name="Google Shape;8538;p63"/>
            <p:cNvGrpSpPr/>
            <p:nvPr/>
          </p:nvGrpSpPr>
          <p:grpSpPr>
            <a:xfrm>
              <a:off x="3547823" y="2467358"/>
              <a:ext cx="219900" cy="333527"/>
              <a:chOff x="3547823" y="2467358"/>
              <a:chExt cx="219900" cy="333527"/>
            </a:xfrm>
          </p:grpSpPr>
          <p:sp>
            <p:nvSpPr>
              <p:cNvPr id="8539" name="Google Shape;8539;p63"/>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40" name="Google Shape;8540;p63"/>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541" name="Google Shape;8541;p63"/>
            <p:cNvGrpSpPr/>
            <p:nvPr/>
          </p:nvGrpSpPr>
          <p:grpSpPr>
            <a:xfrm>
              <a:off x="3734138" y="2467358"/>
              <a:ext cx="219900" cy="333527"/>
              <a:chOff x="3734138" y="2467358"/>
              <a:chExt cx="219900" cy="333527"/>
            </a:xfrm>
          </p:grpSpPr>
          <p:sp>
            <p:nvSpPr>
              <p:cNvPr id="8542" name="Google Shape;8542;p63"/>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43" name="Google Shape;8543;p63"/>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544" name="Google Shape;8544;p63"/>
            <p:cNvGrpSpPr/>
            <p:nvPr/>
          </p:nvGrpSpPr>
          <p:grpSpPr>
            <a:xfrm>
              <a:off x="3787560" y="2288011"/>
              <a:ext cx="314661" cy="219900"/>
              <a:chOff x="3787560" y="2288011"/>
              <a:chExt cx="314661" cy="219900"/>
            </a:xfrm>
          </p:grpSpPr>
          <p:sp>
            <p:nvSpPr>
              <p:cNvPr id="8545" name="Google Shape;8545;p63"/>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46" name="Google Shape;8546;p63"/>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547" name="Google Shape;8547;p63"/>
            <p:cNvGrpSpPr/>
            <p:nvPr/>
          </p:nvGrpSpPr>
          <p:grpSpPr>
            <a:xfrm>
              <a:off x="3637290" y="2057755"/>
              <a:ext cx="219900" cy="335499"/>
              <a:chOff x="3637290" y="2057755"/>
              <a:chExt cx="219900" cy="335499"/>
            </a:xfrm>
          </p:grpSpPr>
          <p:sp>
            <p:nvSpPr>
              <p:cNvPr id="8548" name="Google Shape;8548;p63"/>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549" name="Google Shape;8549;p63"/>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550" name="Google Shape;8550;p63"/>
          <p:cNvGrpSpPr/>
          <p:nvPr/>
        </p:nvGrpSpPr>
        <p:grpSpPr>
          <a:xfrm>
            <a:off x="4899244" y="1859280"/>
            <a:ext cx="710153" cy="710153"/>
            <a:chOff x="5007123" y="2079403"/>
            <a:chExt cx="687600" cy="687600"/>
          </a:xfrm>
        </p:grpSpPr>
        <p:sp>
          <p:nvSpPr>
            <p:cNvPr id="8551" name="Google Shape;8551;p63"/>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3"/>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3"/>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3"/>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5" name="Google Shape;8555;p63"/>
          <p:cNvGrpSpPr/>
          <p:nvPr/>
        </p:nvGrpSpPr>
        <p:grpSpPr>
          <a:xfrm>
            <a:off x="5708681" y="1853787"/>
            <a:ext cx="720998" cy="721183"/>
            <a:chOff x="5797446" y="2063053"/>
            <a:chExt cx="698100" cy="698280"/>
          </a:xfrm>
        </p:grpSpPr>
        <p:sp>
          <p:nvSpPr>
            <p:cNvPr id="8556" name="Google Shape;8556;p63"/>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3"/>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3"/>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3"/>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63"/>
          <p:cNvGrpSpPr/>
          <p:nvPr/>
        </p:nvGrpSpPr>
        <p:grpSpPr>
          <a:xfrm>
            <a:off x="8153828" y="3499392"/>
            <a:ext cx="280585" cy="673164"/>
            <a:chOff x="8075075" y="3754290"/>
            <a:chExt cx="255612" cy="613194"/>
          </a:xfrm>
        </p:grpSpPr>
        <p:grpSp>
          <p:nvGrpSpPr>
            <p:cNvPr id="8561" name="Google Shape;8561;p63"/>
            <p:cNvGrpSpPr/>
            <p:nvPr/>
          </p:nvGrpSpPr>
          <p:grpSpPr>
            <a:xfrm>
              <a:off x="8075075" y="3754290"/>
              <a:ext cx="255612" cy="613194"/>
              <a:chOff x="8075075" y="3754290"/>
              <a:chExt cx="255612" cy="613194"/>
            </a:xfrm>
          </p:grpSpPr>
          <p:sp>
            <p:nvSpPr>
              <p:cNvPr id="8562" name="Google Shape;8562;p63"/>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3"/>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4" name="Google Shape;8564;p63"/>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63"/>
          <p:cNvGrpSpPr/>
          <p:nvPr/>
        </p:nvGrpSpPr>
        <p:grpSpPr>
          <a:xfrm>
            <a:off x="5270887" y="3488188"/>
            <a:ext cx="470352" cy="683745"/>
            <a:chOff x="1697726" y="3244179"/>
            <a:chExt cx="788124" cy="1146069"/>
          </a:xfrm>
        </p:grpSpPr>
        <p:sp>
          <p:nvSpPr>
            <p:cNvPr id="8566" name="Google Shape;8566;p6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8" name="Google Shape;8568;p63"/>
          <p:cNvSpPr/>
          <p:nvPr/>
        </p:nvSpPr>
        <p:spPr>
          <a:xfrm>
            <a:off x="8128351" y="340219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9" name="Google Shape;8569;p63"/>
          <p:cNvGrpSpPr/>
          <p:nvPr/>
        </p:nvGrpSpPr>
        <p:grpSpPr>
          <a:xfrm>
            <a:off x="5892037" y="3499390"/>
            <a:ext cx="293891" cy="293845"/>
            <a:chOff x="6134814" y="3754290"/>
            <a:chExt cx="293891" cy="293845"/>
          </a:xfrm>
        </p:grpSpPr>
        <p:sp>
          <p:nvSpPr>
            <p:cNvPr id="8570" name="Google Shape;8570;p63"/>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3"/>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63"/>
          <p:cNvGrpSpPr/>
          <p:nvPr/>
        </p:nvGrpSpPr>
        <p:grpSpPr>
          <a:xfrm>
            <a:off x="5892037" y="3878061"/>
            <a:ext cx="293891" cy="293891"/>
            <a:chOff x="6134814" y="4086186"/>
            <a:chExt cx="293891" cy="293891"/>
          </a:xfrm>
        </p:grpSpPr>
        <p:sp>
          <p:nvSpPr>
            <p:cNvPr id="8573" name="Google Shape;8573;p63"/>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3"/>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75" name="Google Shape;8575;p63"/>
          <p:cNvSpPr/>
          <p:nvPr/>
        </p:nvSpPr>
        <p:spPr>
          <a:xfrm>
            <a:off x="6930464" y="349858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3"/>
          <p:cNvSpPr/>
          <p:nvPr/>
        </p:nvSpPr>
        <p:spPr>
          <a:xfrm rot="10800000">
            <a:off x="6336727" y="349632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7" name="Google Shape;8577;p63"/>
          <p:cNvGrpSpPr/>
          <p:nvPr/>
        </p:nvGrpSpPr>
        <p:grpSpPr>
          <a:xfrm>
            <a:off x="7817013" y="2706754"/>
            <a:ext cx="622883" cy="621944"/>
            <a:chOff x="1187048" y="238125"/>
            <a:chExt cx="5256397" cy="5248476"/>
          </a:xfrm>
        </p:grpSpPr>
        <p:sp>
          <p:nvSpPr>
            <p:cNvPr id="8578" name="Google Shape;8578;p6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3"/>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3"/>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3"/>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63"/>
          <p:cNvGrpSpPr/>
          <p:nvPr/>
        </p:nvGrpSpPr>
        <p:grpSpPr>
          <a:xfrm>
            <a:off x="2274118" y="2716363"/>
            <a:ext cx="1310987" cy="612407"/>
            <a:chOff x="238125" y="1188750"/>
            <a:chExt cx="7140450" cy="3335550"/>
          </a:xfrm>
        </p:grpSpPr>
        <p:sp>
          <p:nvSpPr>
            <p:cNvPr id="8583" name="Google Shape;8583;p6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8" name="Google Shape;8588;p63"/>
          <p:cNvGrpSpPr/>
          <p:nvPr/>
        </p:nvGrpSpPr>
        <p:grpSpPr>
          <a:xfrm>
            <a:off x="6599990" y="2706917"/>
            <a:ext cx="1110299" cy="621702"/>
            <a:chOff x="238125" y="1335475"/>
            <a:chExt cx="5418735" cy="3034175"/>
          </a:xfrm>
        </p:grpSpPr>
        <p:sp>
          <p:nvSpPr>
            <p:cNvPr id="8589" name="Google Shape;8589;p6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63"/>
          <p:cNvGrpSpPr/>
          <p:nvPr/>
        </p:nvGrpSpPr>
        <p:grpSpPr>
          <a:xfrm>
            <a:off x="5417649" y="2703814"/>
            <a:ext cx="1074451" cy="627181"/>
            <a:chOff x="5359127" y="2910889"/>
            <a:chExt cx="1097723" cy="640831"/>
          </a:xfrm>
        </p:grpSpPr>
        <p:grpSp>
          <p:nvGrpSpPr>
            <p:cNvPr id="8593" name="Google Shape;8593;p63"/>
            <p:cNvGrpSpPr/>
            <p:nvPr/>
          </p:nvGrpSpPr>
          <p:grpSpPr>
            <a:xfrm>
              <a:off x="5929791" y="3263088"/>
              <a:ext cx="527060" cy="287097"/>
              <a:chOff x="5929791" y="3263088"/>
              <a:chExt cx="527060" cy="287097"/>
            </a:xfrm>
          </p:grpSpPr>
          <p:sp>
            <p:nvSpPr>
              <p:cNvPr id="8594" name="Google Shape;8594;p63"/>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95" name="Google Shape;8595;p63"/>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96" name="Google Shape;8596;p63"/>
            <p:cNvGrpSpPr/>
            <p:nvPr/>
          </p:nvGrpSpPr>
          <p:grpSpPr>
            <a:xfrm>
              <a:off x="5359127" y="3263089"/>
              <a:ext cx="526428" cy="288631"/>
              <a:chOff x="5359127" y="3263089"/>
              <a:chExt cx="526428" cy="288631"/>
            </a:xfrm>
          </p:grpSpPr>
          <p:sp>
            <p:nvSpPr>
              <p:cNvPr id="8597" name="Google Shape;8597;p63"/>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98" name="Google Shape;8598;p63"/>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99" name="Google Shape;8599;p63"/>
            <p:cNvGrpSpPr/>
            <p:nvPr/>
          </p:nvGrpSpPr>
          <p:grpSpPr>
            <a:xfrm>
              <a:off x="5551525" y="2910889"/>
              <a:ext cx="520901" cy="610283"/>
              <a:chOff x="5551525" y="2910889"/>
              <a:chExt cx="520901" cy="610283"/>
            </a:xfrm>
          </p:grpSpPr>
          <p:sp>
            <p:nvSpPr>
              <p:cNvPr id="8600" name="Google Shape;8600;p63"/>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01" name="Google Shape;8601;p63"/>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02" name="Google Shape;8602;p63"/>
            <p:cNvGrpSpPr/>
            <p:nvPr/>
          </p:nvGrpSpPr>
          <p:grpSpPr>
            <a:xfrm>
              <a:off x="5743962" y="2919100"/>
              <a:ext cx="623674" cy="284502"/>
              <a:chOff x="5743962" y="2919100"/>
              <a:chExt cx="623674" cy="284502"/>
            </a:xfrm>
          </p:grpSpPr>
          <p:sp>
            <p:nvSpPr>
              <p:cNvPr id="8603" name="Google Shape;8603;p63"/>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04" name="Google Shape;8604;p63"/>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605" name="Google Shape;8605;p63"/>
          <p:cNvGrpSpPr/>
          <p:nvPr/>
        </p:nvGrpSpPr>
        <p:grpSpPr>
          <a:xfrm>
            <a:off x="7568863" y="1854526"/>
            <a:ext cx="874976" cy="719600"/>
            <a:chOff x="7608988" y="2093194"/>
            <a:chExt cx="817276" cy="672147"/>
          </a:xfrm>
        </p:grpSpPr>
        <p:cxnSp>
          <p:nvCxnSpPr>
            <p:cNvPr id="8606" name="Google Shape;8606;p63"/>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07" name="Google Shape;8607;p63"/>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08" name="Google Shape;8608;p63"/>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09" name="Google Shape;8609;p63"/>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10" name="Google Shape;8610;p63"/>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611" name="Google Shape;8611;p63"/>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612" name="Google Shape;8612;p63"/>
            <p:cNvGrpSpPr/>
            <p:nvPr/>
          </p:nvGrpSpPr>
          <p:grpSpPr>
            <a:xfrm>
              <a:off x="7721175" y="2093194"/>
              <a:ext cx="599587" cy="623846"/>
              <a:chOff x="7721175" y="2093194"/>
              <a:chExt cx="599587" cy="623846"/>
            </a:xfrm>
          </p:grpSpPr>
          <p:grpSp>
            <p:nvGrpSpPr>
              <p:cNvPr id="8613" name="Google Shape;8613;p63"/>
              <p:cNvGrpSpPr/>
              <p:nvPr/>
            </p:nvGrpSpPr>
            <p:grpSpPr>
              <a:xfrm>
                <a:off x="7721175" y="2093194"/>
                <a:ext cx="291605" cy="623846"/>
                <a:chOff x="9405575" y="2061418"/>
                <a:chExt cx="291605" cy="623846"/>
              </a:xfrm>
            </p:grpSpPr>
            <p:sp>
              <p:nvSpPr>
                <p:cNvPr id="8614" name="Google Shape;8614;p6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63"/>
              <p:cNvGrpSpPr/>
              <p:nvPr/>
            </p:nvGrpSpPr>
            <p:grpSpPr>
              <a:xfrm flipH="1">
                <a:off x="8029157" y="2093194"/>
                <a:ext cx="291605" cy="623846"/>
                <a:chOff x="9405575" y="2061418"/>
                <a:chExt cx="291605" cy="623846"/>
              </a:xfrm>
            </p:grpSpPr>
            <p:sp>
              <p:nvSpPr>
                <p:cNvPr id="8622" name="Google Shape;8622;p6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29" name="Google Shape;8629;p63"/>
          <p:cNvGrpSpPr/>
          <p:nvPr/>
        </p:nvGrpSpPr>
        <p:grpSpPr>
          <a:xfrm>
            <a:off x="4013299" y="970929"/>
            <a:ext cx="712557" cy="785901"/>
            <a:chOff x="4206459" y="1191441"/>
            <a:chExt cx="712557" cy="785901"/>
          </a:xfrm>
        </p:grpSpPr>
        <p:sp>
          <p:nvSpPr>
            <p:cNvPr id="8630" name="Google Shape;8630;p63"/>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3"/>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3"/>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3"/>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4" name="Google Shape;8634;p63"/>
            <p:cNvGrpSpPr/>
            <p:nvPr/>
          </p:nvGrpSpPr>
          <p:grpSpPr>
            <a:xfrm>
              <a:off x="4644280" y="1290523"/>
              <a:ext cx="143716" cy="29463"/>
              <a:chOff x="4644280" y="1290523"/>
              <a:chExt cx="143716" cy="29463"/>
            </a:xfrm>
          </p:grpSpPr>
          <p:sp>
            <p:nvSpPr>
              <p:cNvPr id="8635" name="Google Shape;8635;p63"/>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3"/>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3"/>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3"/>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9" name="Google Shape;8639;p63"/>
            <p:cNvGrpSpPr/>
            <p:nvPr/>
          </p:nvGrpSpPr>
          <p:grpSpPr>
            <a:xfrm>
              <a:off x="4356567" y="1191441"/>
              <a:ext cx="143690" cy="29488"/>
              <a:chOff x="4356567" y="1191441"/>
              <a:chExt cx="143690" cy="29488"/>
            </a:xfrm>
          </p:grpSpPr>
          <p:sp>
            <p:nvSpPr>
              <p:cNvPr id="8640" name="Google Shape;8640;p63"/>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3"/>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3"/>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3"/>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63"/>
            <p:cNvGrpSpPr/>
            <p:nvPr/>
          </p:nvGrpSpPr>
          <p:grpSpPr>
            <a:xfrm>
              <a:off x="4339009" y="1863727"/>
              <a:ext cx="143703" cy="29476"/>
              <a:chOff x="4339009" y="1863727"/>
              <a:chExt cx="143703" cy="29476"/>
            </a:xfrm>
          </p:grpSpPr>
          <p:sp>
            <p:nvSpPr>
              <p:cNvPr id="8645" name="Google Shape;8645;p63"/>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3"/>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3"/>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3"/>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9" name="Google Shape;8649;p63"/>
            <p:cNvGrpSpPr/>
            <p:nvPr/>
          </p:nvGrpSpPr>
          <p:grpSpPr>
            <a:xfrm>
              <a:off x="4206459" y="1607315"/>
              <a:ext cx="29539" cy="142899"/>
              <a:chOff x="4206459" y="1607315"/>
              <a:chExt cx="29539" cy="142899"/>
            </a:xfrm>
          </p:grpSpPr>
          <p:sp>
            <p:nvSpPr>
              <p:cNvPr id="8650" name="Google Shape;8650;p63"/>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3"/>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3"/>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3"/>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4" name="Google Shape;8654;p63"/>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3"/>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3"/>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3"/>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8" name="Google Shape;8658;p63"/>
            <p:cNvGrpSpPr/>
            <p:nvPr/>
          </p:nvGrpSpPr>
          <p:grpSpPr>
            <a:xfrm>
              <a:off x="4889463" y="1423737"/>
              <a:ext cx="29552" cy="142899"/>
              <a:chOff x="4889463" y="1423737"/>
              <a:chExt cx="29552" cy="142899"/>
            </a:xfrm>
          </p:grpSpPr>
          <p:sp>
            <p:nvSpPr>
              <p:cNvPr id="8659" name="Google Shape;8659;p63"/>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3"/>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3"/>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3"/>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63"/>
            <p:cNvGrpSpPr/>
            <p:nvPr/>
          </p:nvGrpSpPr>
          <p:grpSpPr>
            <a:xfrm>
              <a:off x="4771663" y="1876896"/>
              <a:ext cx="108651" cy="100447"/>
              <a:chOff x="4771663" y="1876896"/>
              <a:chExt cx="108651" cy="100447"/>
            </a:xfrm>
          </p:grpSpPr>
          <p:sp>
            <p:nvSpPr>
              <p:cNvPr id="8664" name="Google Shape;8664;p63"/>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3"/>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3"/>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3"/>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68" name="Google Shape;8668;p63"/>
          <p:cNvGrpSpPr/>
          <p:nvPr/>
        </p:nvGrpSpPr>
        <p:grpSpPr>
          <a:xfrm>
            <a:off x="4008774" y="1854151"/>
            <a:ext cx="791287" cy="720350"/>
            <a:chOff x="267375" y="1071875"/>
            <a:chExt cx="470500" cy="428550"/>
          </a:xfrm>
        </p:grpSpPr>
        <p:sp>
          <p:nvSpPr>
            <p:cNvPr id="8669" name="Google Shape;8669;p63"/>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3"/>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3"/>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3"/>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3"/>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3"/>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3"/>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3"/>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7" name="Google Shape;8677;p63"/>
          <p:cNvGrpSpPr/>
          <p:nvPr/>
        </p:nvGrpSpPr>
        <p:grpSpPr>
          <a:xfrm>
            <a:off x="709269" y="3498781"/>
            <a:ext cx="1408444" cy="673166"/>
            <a:chOff x="712664" y="3693287"/>
            <a:chExt cx="1460738" cy="698160"/>
          </a:xfrm>
        </p:grpSpPr>
        <p:grpSp>
          <p:nvGrpSpPr>
            <p:cNvPr id="8678" name="Google Shape;8678;p63"/>
            <p:cNvGrpSpPr/>
            <p:nvPr/>
          </p:nvGrpSpPr>
          <p:grpSpPr>
            <a:xfrm>
              <a:off x="1380079" y="4133090"/>
              <a:ext cx="234048" cy="258099"/>
              <a:chOff x="1380079" y="4133090"/>
              <a:chExt cx="234048" cy="258099"/>
            </a:xfrm>
          </p:grpSpPr>
          <p:sp>
            <p:nvSpPr>
              <p:cNvPr id="8679" name="Google Shape;8679;p63"/>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3"/>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3"/>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63"/>
            <p:cNvGrpSpPr/>
            <p:nvPr/>
          </p:nvGrpSpPr>
          <p:grpSpPr>
            <a:xfrm>
              <a:off x="884610" y="3864082"/>
              <a:ext cx="1118566" cy="527275"/>
              <a:chOff x="890961" y="3865463"/>
              <a:chExt cx="1115221" cy="525698"/>
            </a:xfrm>
          </p:grpSpPr>
          <p:sp>
            <p:nvSpPr>
              <p:cNvPr id="8683" name="Google Shape;8683;p63"/>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3"/>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3"/>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63"/>
            <p:cNvGrpSpPr/>
            <p:nvPr/>
          </p:nvGrpSpPr>
          <p:grpSpPr>
            <a:xfrm>
              <a:off x="712664" y="3693287"/>
              <a:ext cx="1460738" cy="698160"/>
              <a:chOff x="712664" y="3693025"/>
              <a:chExt cx="1460738" cy="698160"/>
            </a:xfrm>
          </p:grpSpPr>
          <p:sp>
            <p:nvSpPr>
              <p:cNvPr id="8687" name="Google Shape;8687;p63"/>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3"/>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3"/>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3"/>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3"/>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3"/>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3" name="Google Shape;8693;p63"/>
          <p:cNvGrpSpPr/>
          <p:nvPr/>
        </p:nvGrpSpPr>
        <p:grpSpPr>
          <a:xfrm>
            <a:off x="3146985" y="970929"/>
            <a:ext cx="795485" cy="738831"/>
            <a:chOff x="3348603" y="1236445"/>
            <a:chExt cx="749256" cy="695894"/>
          </a:xfrm>
        </p:grpSpPr>
        <p:grpSp>
          <p:nvGrpSpPr>
            <p:cNvPr id="8694" name="Google Shape;8694;p63"/>
            <p:cNvGrpSpPr/>
            <p:nvPr/>
          </p:nvGrpSpPr>
          <p:grpSpPr>
            <a:xfrm>
              <a:off x="3583779" y="1236445"/>
              <a:ext cx="293795" cy="285811"/>
              <a:chOff x="3750225" y="1774000"/>
              <a:chExt cx="149575" cy="145525"/>
            </a:xfrm>
          </p:grpSpPr>
          <p:sp>
            <p:nvSpPr>
              <p:cNvPr id="8695" name="Google Shape;8695;p6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63"/>
            <p:cNvGrpSpPr/>
            <p:nvPr/>
          </p:nvGrpSpPr>
          <p:grpSpPr>
            <a:xfrm>
              <a:off x="3775534" y="1462599"/>
              <a:ext cx="322325" cy="285958"/>
              <a:chOff x="3847850" y="1889150"/>
              <a:chExt cx="164100" cy="145600"/>
            </a:xfrm>
          </p:grpSpPr>
          <p:sp>
            <p:nvSpPr>
              <p:cNvPr id="8698" name="Google Shape;8698;p6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63"/>
            <p:cNvGrpSpPr/>
            <p:nvPr/>
          </p:nvGrpSpPr>
          <p:grpSpPr>
            <a:xfrm>
              <a:off x="3545329" y="1646528"/>
              <a:ext cx="293746" cy="285811"/>
              <a:chOff x="3730650" y="1982800"/>
              <a:chExt cx="149550" cy="145525"/>
            </a:xfrm>
          </p:grpSpPr>
          <p:sp>
            <p:nvSpPr>
              <p:cNvPr id="8701" name="Google Shape;8701;p6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63"/>
            <p:cNvGrpSpPr/>
            <p:nvPr/>
          </p:nvGrpSpPr>
          <p:grpSpPr>
            <a:xfrm>
              <a:off x="3348603" y="1415046"/>
              <a:ext cx="294384" cy="284387"/>
              <a:chOff x="3630494" y="1864938"/>
              <a:chExt cx="149875" cy="144800"/>
            </a:xfrm>
          </p:grpSpPr>
          <p:sp>
            <p:nvSpPr>
              <p:cNvPr id="8704" name="Google Shape;8704;p63"/>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3"/>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06" name="Google Shape;8706;p63"/>
          <p:cNvGrpSpPr/>
          <p:nvPr/>
        </p:nvGrpSpPr>
        <p:grpSpPr>
          <a:xfrm>
            <a:off x="2268512" y="3493825"/>
            <a:ext cx="1324924" cy="678083"/>
            <a:chOff x="2413923" y="3711366"/>
            <a:chExt cx="1374117" cy="703260"/>
          </a:xfrm>
        </p:grpSpPr>
        <p:grpSp>
          <p:nvGrpSpPr>
            <p:cNvPr id="8707" name="Google Shape;8707;p63"/>
            <p:cNvGrpSpPr/>
            <p:nvPr/>
          </p:nvGrpSpPr>
          <p:grpSpPr>
            <a:xfrm>
              <a:off x="2413923" y="3711366"/>
              <a:ext cx="1374117" cy="703260"/>
              <a:chOff x="2413923" y="3711366"/>
              <a:chExt cx="1374117" cy="703260"/>
            </a:xfrm>
          </p:grpSpPr>
          <p:sp>
            <p:nvSpPr>
              <p:cNvPr id="8708" name="Google Shape;8708;p63"/>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9" name="Google Shape;8709;p63"/>
              <p:cNvGrpSpPr/>
              <p:nvPr/>
            </p:nvGrpSpPr>
            <p:grpSpPr>
              <a:xfrm>
                <a:off x="2600284" y="3808654"/>
                <a:ext cx="234506" cy="138009"/>
                <a:chOff x="2600284" y="3808654"/>
                <a:chExt cx="234506" cy="138009"/>
              </a:xfrm>
            </p:grpSpPr>
            <p:sp>
              <p:nvSpPr>
                <p:cNvPr id="8710" name="Google Shape;8710;p63"/>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11" name="Google Shape;8711;p63"/>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12" name="Google Shape;8712;p63"/>
              <p:cNvGrpSpPr/>
              <p:nvPr/>
            </p:nvGrpSpPr>
            <p:grpSpPr>
              <a:xfrm>
                <a:off x="3359659" y="3805664"/>
                <a:ext cx="232294" cy="141000"/>
                <a:chOff x="3359659" y="3805664"/>
                <a:chExt cx="232294" cy="141000"/>
              </a:xfrm>
            </p:grpSpPr>
            <p:sp>
              <p:nvSpPr>
                <p:cNvPr id="8713" name="Google Shape;8713;p63"/>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14" name="Google Shape;8714;p63"/>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15" name="Google Shape;8715;p63"/>
              <p:cNvGrpSpPr/>
              <p:nvPr/>
            </p:nvGrpSpPr>
            <p:grpSpPr>
              <a:xfrm>
                <a:off x="3067316" y="3711366"/>
                <a:ext cx="66900" cy="166809"/>
                <a:chOff x="3067316" y="3711366"/>
                <a:chExt cx="66900" cy="166809"/>
              </a:xfrm>
            </p:grpSpPr>
            <p:sp>
              <p:nvSpPr>
                <p:cNvPr id="8716" name="Google Shape;8716;p63"/>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17" name="Google Shape;8717;p63"/>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18" name="Google Shape;8718;p63"/>
              <p:cNvGrpSpPr/>
              <p:nvPr/>
            </p:nvGrpSpPr>
            <p:grpSpPr>
              <a:xfrm>
                <a:off x="2413923" y="4058666"/>
                <a:ext cx="224119" cy="66900"/>
                <a:chOff x="2413923" y="4058666"/>
                <a:chExt cx="224119" cy="66900"/>
              </a:xfrm>
            </p:grpSpPr>
            <p:sp>
              <p:nvSpPr>
                <p:cNvPr id="8719" name="Google Shape;8719;p63"/>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20" name="Google Shape;8720;p63"/>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21" name="Google Shape;8721;p63"/>
              <p:cNvGrpSpPr/>
              <p:nvPr/>
            </p:nvGrpSpPr>
            <p:grpSpPr>
              <a:xfrm>
                <a:off x="3564643" y="4058666"/>
                <a:ext cx="223397" cy="66900"/>
                <a:chOff x="3564643" y="4058666"/>
                <a:chExt cx="223397" cy="66900"/>
              </a:xfrm>
            </p:grpSpPr>
            <p:sp>
              <p:nvSpPr>
                <p:cNvPr id="8722" name="Google Shape;8722;p63"/>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23" name="Google Shape;8723;p63"/>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724" name="Google Shape;8724;p63"/>
            <p:cNvGrpSpPr/>
            <p:nvPr/>
          </p:nvGrpSpPr>
          <p:grpSpPr>
            <a:xfrm>
              <a:off x="2633353" y="3965763"/>
              <a:ext cx="933975" cy="445687"/>
              <a:chOff x="2633353" y="3965763"/>
              <a:chExt cx="933975" cy="445687"/>
            </a:xfrm>
          </p:grpSpPr>
          <p:sp>
            <p:nvSpPr>
              <p:cNvPr id="8725" name="Google Shape;8725;p63"/>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3"/>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27" name="Google Shape;8727;p63"/>
          <p:cNvGrpSpPr/>
          <p:nvPr/>
        </p:nvGrpSpPr>
        <p:grpSpPr>
          <a:xfrm>
            <a:off x="6392784" y="1044372"/>
            <a:ext cx="1131087" cy="587383"/>
            <a:chOff x="238125" y="999450"/>
            <a:chExt cx="7140700" cy="3708225"/>
          </a:xfrm>
        </p:grpSpPr>
        <p:sp>
          <p:nvSpPr>
            <p:cNvPr id="8728" name="Google Shape;8728;p6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3"/>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63"/>
          <p:cNvGrpSpPr/>
          <p:nvPr/>
        </p:nvGrpSpPr>
        <p:grpSpPr>
          <a:xfrm>
            <a:off x="3744234" y="3493867"/>
            <a:ext cx="1375854" cy="678131"/>
            <a:chOff x="3913765" y="3641905"/>
            <a:chExt cx="1522805" cy="750560"/>
          </a:xfrm>
        </p:grpSpPr>
        <p:grpSp>
          <p:nvGrpSpPr>
            <p:cNvPr id="8738" name="Google Shape;8738;p63"/>
            <p:cNvGrpSpPr/>
            <p:nvPr/>
          </p:nvGrpSpPr>
          <p:grpSpPr>
            <a:xfrm>
              <a:off x="3913765" y="3997002"/>
              <a:ext cx="1522805" cy="395463"/>
              <a:chOff x="3913765" y="3997002"/>
              <a:chExt cx="1522805" cy="395463"/>
            </a:xfrm>
          </p:grpSpPr>
          <p:grpSp>
            <p:nvGrpSpPr>
              <p:cNvPr id="8739" name="Google Shape;8739;p63"/>
              <p:cNvGrpSpPr/>
              <p:nvPr/>
            </p:nvGrpSpPr>
            <p:grpSpPr>
              <a:xfrm>
                <a:off x="3913765" y="4138659"/>
                <a:ext cx="507602" cy="253806"/>
                <a:chOff x="3913765" y="4138659"/>
                <a:chExt cx="507602" cy="253806"/>
              </a:xfrm>
            </p:grpSpPr>
            <p:sp>
              <p:nvSpPr>
                <p:cNvPr id="8740" name="Google Shape;8740;p63"/>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3"/>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742" name="Google Shape;8742;p63"/>
              <p:cNvGrpSpPr/>
              <p:nvPr/>
            </p:nvGrpSpPr>
            <p:grpSpPr>
              <a:xfrm>
                <a:off x="4421361" y="3997002"/>
                <a:ext cx="507618" cy="395463"/>
                <a:chOff x="4421361" y="3997002"/>
                <a:chExt cx="507618" cy="395463"/>
              </a:xfrm>
            </p:grpSpPr>
            <p:sp>
              <p:nvSpPr>
                <p:cNvPr id="8743" name="Google Shape;8743;p63"/>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3"/>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63"/>
              <p:cNvGrpSpPr/>
              <p:nvPr/>
            </p:nvGrpSpPr>
            <p:grpSpPr>
              <a:xfrm>
                <a:off x="4928973" y="4189418"/>
                <a:ext cx="507596" cy="203047"/>
                <a:chOff x="4928973" y="4189418"/>
                <a:chExt cx="507596" cy="203047"/>
              </a:xfrm>
            </p:grpSpPr>
            <p:sp>
              <p:nvSpPr>
                <p:cNvPr id="8746" name="Google Shape;8746;p63"/>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3"/>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8" name="Google Shape;8748;p63"/>
            <p:cNvGrpSpPr/>
            <p:nvPr/>
          </p:nvGrpSpPr>
          <p:grpSpPr>
            <a:xfrm>
              <a:off x="4482186" y="3641905"/>
              <a:ext cx="397605" cy="349784"/>
              <a:chOff x="2906375" y="1159725"/>
              <a:chExt cx="1860575" cy="1636800"/>
            </a:xfrm>
          </p:grpSpPr>
          <p:sp>
            <p:nvSpPr>
              <p:cNvPr id="8749" name="Google Shape;8749;p63"/>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3"/>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3"/>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3"/>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3" name="Google Shape;8753;p63"/>
          <p:cNvGrpSpPr/>
          <p:nvPr/>
        </p:nvGrpSpPr>
        <p:grpSpPr>
          <a:xfrm>
            <a:off x="6528943" y="1853793"/>
            <a:ext cx="940737" cy="721067"/>
            <a:chOff x="6599718" y="2068734"/>
            <a:chExt cx="940737" cy="721067"/>
          </a:xfrm>
        </p:grpSpPr>
        <p:sp>
          <p:nvSpPr>
            <p:cNvPr id="8754" name="Google Shape;8754;p63"/>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3"/>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3"/>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3"/>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3"/>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3"/>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0" name="Google Shape;8760;p63"/>
            <p:cNvGrpSpPr/>
            <p:nvPr/>
          </p:nvGrpSpPr>
          <p:grpSpPr>
            <a:xfrm>
              <a:off x="6836957" y="2068734"/>
              <a:ext cx="461892" cy="721067"/>
              <a:chOff x="6836957" y="2068734"/>
              <a:chExt cx="461892" cy="721067"/>
            </a:xfrm>
          </p:grpSpPr>
          <p:sp>
            <p:nvSpPr>
              <p:cNvPr id="8761" name="Google Shape;8761;p63"/>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3"/>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3"/>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3"/>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3"/>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3"/>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7" name="Google Shape;8767;p63"/>
              <p:cNvGrpSpPr/>
              <p:nvPr/>
            </p:nvGrpSpPr>
            <p:grpSpPr>
              <a:xfrm>
                <a:off x="6836957" y="2068734"/>
                <a:ext cx="461892" cy="721067"/>
                <a:chOff x="6836957" y="2068734"/>
                <a:chExt cx="461892" cy="721067"/>
              </a:xfrm>
            </p:grpSpPr>
            <p:sp>
              <p:nvSpPr>
                <p:cNvPr id="8768" name="Google Shape;8768;p63"/>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3"/>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3"/>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3"/>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3"/>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3"/>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3"/>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75" name="Google Shape;8775;p63"/>
          <p:cNvGrpSpPr/>
          <p:nvPr/>
        </p:nvGrpSpPr>
        <p:grpSpPr>
          <a:xfrm>
            <a:off x="2412262" y="1858139"/>
            <a:ext cx="712577" cy="712374"/>
            <a:chOff x="2559249" y="2069323"/>
            <a:chExt cx="685566" cy="685634"/>
          </a:xfrm>
        </p:grpSpPr>
        <p:sp>
          <p:nvSpPr>
            <p:cNvPr id="8776" name="Google Shape;8776;p63"/>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3"/>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3"/>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3"/>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3"/>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3"/>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3"/>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3"/>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3"/>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3"/>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3"/>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3"/>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3"/>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63"/>
          <p:cNvGrpSpPr/>
          <p:nvPr/>
        </p:nvGrpSpPr>
        <p:grpSpPr>
          <a:xfrm>
            <a:off x="7594699" y="970929"/>
            <a:ext cx="845645" cy="711911"/>
            <a:chOff x="951975" y="315800"/>
            <a:chExt cx="5860325" cy="4933550"/>
          </a:xfrm>
        </p:grpSpPr>
        <p:sp>
          <p:nvSpPr>
            <p:cNvPr id="8790" name="Google Shape;8790;p63"/>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3"/>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3"/>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3"/>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3"/>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3"/>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3"/>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3"/>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63"/>
          <p:cNvGrpSpPr/>
          <p:nvPr/>
        </p:nvGrpSpPr>
        <p:grpSpPr>
          <a:xfrm>
            <a:off x="3691828" y="2707037"/>
            <a:ext cx="1617932" cy="621724"/>
            <a:chOff x="3862800" y="3038525"/>
            <a:chExt cx="1329006" cy="510698"/>
          </a:xfrm>
        </p:grpSpPr>
        <p:sp>
          <p:nvSpPr>
            <p:cNvPr id="8799" name="Google Shape;8799;p63"/>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3"/>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1" name="Google Shape;8801;p63"/>
            <p:cNvGrpSpPr/>
            <p:nvPr/>
          </p:nvGrpSpPr>
          <p:grpSpPr>
            <a:xfrm>
              <a:off x="3967075" y="3040337"/>
              <a:ext cx="1019927" cy="402126"/>
              <a:chOff x="3967075" y="3040337"/>
              <a:chExt cx="1019927" cy="402126"/>
            </a:xfrm>
          </p:grpSpPr>
          <p:sp>
            <p:nvSpPr>
              <p:cNvPr id="8802" name="Google Shape;8802;p63"/>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3"/>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63"/>
            <p:cNvGrpSpPr/>
            <p:nvPr/>
          </p:nvGrpSpPr>
          <p:grpSpPr>
            <a:xfrm>
              <a:off x="4186700" y="3040337"/>
              <a:ext cx="390475" cy="183289"/>
              <a:chOff x="4186700" y="3040337"/>
              <a:chExt cx="390475" cy="183289"/>
            </a:xfrm>
          </p:grpSpPr>
          <p:sp>
            <p:nvSpPr>
              <p:cNvPr id="8805" name="Google Shape;8805;p63"/>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3"/>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63"/>
            <p:cNvGrpSpPr/>
            <p:nvPr/>
          </p:nvGrpSpPr>
          <p:grpSpPr>
            <a:xfrm>
              <a:off x="4073727" y="3040337"/>
              <a:ext cx="697794" cy="296263"/>
              <a:chOff x="4073727" y="3040337"/>
              <a:chExt cx="697794" cy="296263"/>
            </a:xfrm>
          </p:grpSpPr>
          <p:sp>
            <p:nvSpPr>
              <p:cNvPr id="8808" name="Google Shape;8808;p63"/>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3"/>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63"/>
            <p:cNvGrpSpPr/>
            <p:nvPr/>
          </p:nvGrpSpPr>
          <p:grpSpPr>
            <a:xfrm>
              <a:off x="3862800" y="3038525"/>
              <a:ext cx="1329006" cy="510698"/>
              <a:chOff x="3862800" y="3038525"/>
              <a:chExt cx="1329006" cy="510698"/>
            </a:xfrm>
          </p:grpSpPr>
          <p:sp>
            <p:nvSpPr>
              <p:cNvPr id="8811" name="Google Shape;8811;p63"/>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3"/>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13" name="Google Shape;8813;p63"/>
          <p:cNvGrpSpPr/>
          <p:nvPr/>
        </p:nvGrpSpPr>
        <p:grpSpPr>
          <a:xfrm>
            <a:off x="700150" y="970929"/>
            <a:ext cx="883205" cy="775176"/>
            <a:chOff x="649648" y="271400"/>
            <a:chExt cx="6215377" cy="5455143"/>
          </a:xfrm>
        </p:grpSpPr>
        <p:sp>
          <p:nvSpPr>
            <p:cNvPr id="8814" name="Google Shape;8814;p63"/>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3"/>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3"/>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3"/>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3"/>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3"/>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3"/>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3"/>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3"/>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3"/>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3"/>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3"/>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63"/>
          <p:cNvGrpSpPr/>
          <p:nvPr/>
        </p:nvGrpSpPr>
        <p:grpSpPr>
          <a:xfrm>
            <a:off x="2308452" y="970929"/>
            <a:ext cx="767704" cy="815489"/>
            <a:chOff x="2499700" y="1135950"/>
            <a:chExt cx="732402" cy="777990"/>
          </a:xfrm>
        </p:grpSpPr>
        <p:grpSp>
          <p:nvGrpSpPr>
            <p:cNvPr id="8827" name="Google Shape;8827;p63"/>
            <p:cNvGrpSpPr/>
            <p:nvPr/>
          </p:nvGrpSpPr>
          <p:grpSpPr>
            <a:xfrm>
              <a:off x="2499700" y="1135950"/>
              <a:ext cx="732402" cy="694705"/>
              <a:chOff x="2499700" y="1135950"/>
              <a:chExt cx="732402" cy="694705"/>
            </a:xfrm>
          </p:grpSpPr>
          <p:sp>
            <p:nvSpPr>
              <p:cNvPr id="8828" name="Google Shape;8828;p63"/>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3"/>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3"/>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3"/>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3"/>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3"/>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3"/>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3"/>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3"/>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3"/>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3"/>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3"/>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3"/>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3"/>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3"/>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3"/>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3"/>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3"/>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3"/>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3"/>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3"/>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3"/>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3"/>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3"/>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3"/>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3"/>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3"/>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5" name="Google Shape;8855;p63"/>
            <p:cNvGrpSpPr/>
            <p:nvPr/>
          </p:nvGrpSpPr>
          <p:grpSpPr>
            <a:xfrm>
              <a:off x="2517909" y="1188726"/>
              <a:ext cx="702702" cy="725214"/>
              <a:chOff x="2517909" y="1188726"/>
              <a:chExt cx="702702" cy="725214"/>
            </a:xfrm>
          </p:grpSpPr>
          <p:sp>
            <p:nvSpPr>
              <p:cNvPr id="8856" name="Google Shape;8856;p63"/>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3"/>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3"/>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3"/>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3"/>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1" name="Google Shape;8861;p63"/>
          <p:cNvGrpSpPr/>
          <p:nvPr/>
        </p:nvGrpSpPr>
        <p:grpSpPr>
          <a:xfrm>
            <a:off x="1654184" y="970929"/>
            <a:ext cx="583439" cy="870229"/>
            <a:chOff x="1716825" y="1121550"/>
            <a:chExt cx="622800" cy="928938"/>
          </a:xfrm>
        </p:grpSpPr>
        <p:grpSp>
          <p:nvGrpSpPr>
            <p:cNvPr id="8862" name="Google Shape;8862;p63"/>
            <p:cNvGrpSpPr/>
            <p:nvPr/>
          </p:nvGrpSpPr>
          <p:grpSpPr>
            <a:xfrm>
              <a:off x="1716825" y="1121550"/>
              <a:ext cx="622800" cy="928938"/>
              <a:chOff x="1716825" y="1121550"/>
              <a:chExt cx="622800" cy="928938"/>
            </a:xfrm>
          </p:grpSpPr>
          <p:cxnSp>
            <p:nvCxnSpPr>
              <p:cNvPr id="8863" name="Google Shape;8863;p63"/>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864" name="Google Shape;8864;p63"/>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63"/>
            <p:cNvGrpSpPr/>
            <p:nvPr/>
          </p:nvGrpSpPr>
          <p:grpSpPr>
            <a:xfrm>
              <a:off x="1768050" y="1172775"/>
              <a:ext cx="520200" cy="832000"/>
              <a:chOff x="1768050" y="1172775"/>
              <a:chExt cx="520200" cy="832000"/>
            </a:xfrm>
          </p:grpSpPr>
          <p:cxnSp>
            <p:nvCxnSpPr>
              <p:cNvPr id="8866" name="Google Shape;8866;p63"/>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867" name="Google Shape;8867;p63"/>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63"/>
            <p:cNvGrpSpPr/>
            <p:nvPr/>
          </p:nvGrpSpPr>
          <p:grpSpPr>
            <a:xfrm>
              <a:off x="1820100" y="1225475"/>
              <a:ext cx="416400" cy="729575"/>
              <a:chOff x="1820100" y="1225475"/>
              <a:chExt cx="416400" cy="729575"/>
            </a:xfrm>
          </p:grpSpPr>
          <p:cxnSp>
            <p:nvCxnSpPr>
              <p:cNvPr id="8869" name="Google Shape;8869;p63"/>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870" name="Google Shape;8870;p63"/>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63"/>
            <p:cNvGrpSpPr/>
            <p:nvPr/>
          </p:nvGrpSpPr>
          <p:grpSpPr>
            <a:xfrm>
              <a:off x="1874250" y="1278825"/>
              <a:ext cx="308100" cy="605275"/>
              <a:chOff x="1874250" y="1278825"/>
              <a:chExt cx="308100" cy="605275"/>
            </a:xfrm>
          </p:grpSpPr>
          <p:cxnSp>
            <p:nvCxnSpPr>
              <p:cNvPr id="8872" name="Google Shape;8872;p63"/>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873" name="Google Shape;8873;p63"/>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4" name="Google Shape;8874;p63"/>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63"/>
          <p:cNvGrpSpPr/>
          <p:nvPr/>
        </p:nvGrpSpPr>
        <p:grpSpPr>
          <a:xfrm>
            <a:off x="1574007" y="1857250"/>
            <a:ext cx="739072" cy="714152"/>
            <a:chOff x="4334725" y="1355875"/>
            <a:chExt cx="3106650" cy="3001900"/>
          </a:xfrm>
        </p:grpSpPr>
        <p:grpSp>
          <p:nvGrpSpPr>
            <p:cNvPr id="8876" name="Google Shape;8876;p63"/>
            <p:cNvGrpSpPr/>
            <p:nvPr/>
          </p:nvGrpSpPr>
          <p:grpSpPr>
            <a:xfrm>
              <a:off x="4516050" y="1724875"/>
              <a:ext cx="2693725" cy="2632900"/>
              <a:chOff x="4516050" y="1724875"/>
              <a:chExt cx="2693725" cy="2632900"/>
            </a:xfrm>
          </p:grpSpPr>
          <p:sp>
            <p:nvSpPr>
              <p:cNvPr id="8877" name="Google Shape;8877;p63"/>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3"/>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3"/>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63"/>
            <p:cNvGrpSpPr/>
            <p:nvPr/>
          </p:nvGrpSpPr>
          <p:grpSpPr>
            <a:xfrm>
              <a:off x="4334725" y="1355875"/>
              <a:ext cx="3106650" cy="2709650"/>
              <a:chOff x="4334725" y="1355875"/>
              <a:chExt cx="3106650" cy="2709650"/>
            </a:xfrm>
          </p:grpSpPr>
          <p:sp>
            <p:nvSpPr>
              <p:cNvPr id="8881" name="Google Shape;8881;p63"/>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3"/>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3"/>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84" name="Google Shape;8884;p63"/>
          <p:cNvGrpSpPr/>
          <p:nvPr/>
        </p:nvGrpSpPr>
        <p:grpSpPr>
          <a:xfrm>
            <a:off x="7690956" y="3488021"/>
            <a:ext cx="312074" cy="684173"/>
            <a:chOff x="7645573" y="3754300"/>
            <a:chExt cx="293855" cy="644170"/>
          </a:xfrm>
        </p:grpSpPr>
        <p:sp>
          <p:nvSpPr>
            <p:cNvPr id="8885" name="Google Shape;8885;p63"/>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3"/>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63"/>
          <p:cNvGrpSpPr/>
          <p:nvPr/>
        </p:nvGrpSpPr>
        <p:grpSpPr>
          <a:xfrm>
            <a:off x="5612944" y="970929"/>
            <a:ext cx="709011" cy="739359"/>
            <a:chOff x="5830645" y="1256617"/>
            <a:chExt cx="530340" cy="553040"/>
          </a:xfrm>
        </p:grpSpPr>
        <p:grpSp>
          <p:nvGrpSpPr>
            <p:cNvPr id="8888" name="Google Shape;8888;p63"/>
            <p:cNvGrpSpPr/>
            <p:nvPr/>
          </p:nvGrpSpPr>
          <p:grpSpPr>
            <a:xfrm>
              <a:off x="5830645" y="1256617"/>
              <a:ext cx="259743" cy="269909"/>
              <a:chOff x="5830645" y="1256617"/>
              <a:chExt cx="259743" cy="269909"/>
            </a:xfrm>
          </p:grpSpPr>
          <p:sp>
            <p:nvSpPr>
              <p:cNvPr id="8889" name="Google Shape;8889;p63"/>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3"/>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1" name="Google Shape;8891;p63"/>
            <p:cNvGrpSpPr/>
            <p:nvPr/>
          </p:nvGrpSpPr>
          <p:grpSpPr>
            <a:xfrm>
              <a:off x="6101293" y="1256617"/>
              <a:ext cx="259692" cy="269909"/>
              <a:chOff x="6101293" y="1256617"/>
              <a:chExt cx="259692" cy="269909"/>
            </a:xfrm>
          </p:grpSpPr>
          <p:sp>
            <p:nvSpPr>
              <p:cNvPr id="8892" name="Google Shape;8892;p63"/>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3"/>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63"/>
            <p:cNvGrpSpPr/>
            <p:nvPr/>
          </p:nvGrpSpPr>
          <p:grpSpPr>
            <a:xfrm>
              <a:off x="5830645" y="1539749"/>
              <a:ext cx="259692" cy="269909"/>
              <a:chOff x="5830645" y="1539749"/>
              <a:chExt cx="259692" cy="269909"/>
            </a:xfrm>
          </p:grpSpPr>
          <p:sp>
            <p:nvSpPr>
              <p:cNvPr id="8895" name="Google Shape;8895;p63"/>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3"/>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63"/>
            <p:cNvGrpSpPr/>
            <p:nvPr/>
          </p:nvGrpSpPr>
          <p:grpSpPr>
            <a:xfrm>
              <a:off x="6101293" y="1539749"/>
              <a:ext cx="259692" cy="269909"/>
              <a:chOff x="6101293" y="1539749"/>
              <a:chExt cx="259692" cy="269909"/>
            </a:xfrm>
          </p:grpSpPr>
          <p:sp>
            <p:nvSpPr>
              <p:cNvPr id="8898" name="Google Shape;8898;p63"/>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3"/>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0" name="Google Shape;8900;p63"/>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63"/>
          <p:cNvGrpSpPr/>
          <p:nvPr/>
        </p:nvGrpSpPr>
        <p:grpSpPr>
          <a:xfrm>
            <a:off x="714438" y="2707044"/>
            <a:ext cx="1452955" cy="621360"/>
            <a:chOff x="732422" y="2990152"/>
            <a:chExt cx="1337773" cy="572102"/>
          </a:xfrm>
        </p:grpSpPr>
        <p:sp>
          <p:nvSpPr>
            <p:cNvPr id="8902" name="Google Shape;8902;p63"/>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3"/>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3"/>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3"/>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3"/>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3"/>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911"/>
        <p:cNvGrpSpPr/>
        <p:nvPr/>
      </p:nvGrpSpPr>
      <p:grpSpPr>
        <a:xfrm>
          <a:off x="0" y="0"/>
          <a:ext cx="0" cy="0"/>
          <a:chOff x="0" y="0"/>
          <a:chExt cx="0" cy="0"/>
        </a:xfrm>
      </p:grpSpPr>
      <p:grpSp>
        <p:nvGrpSpPr>
          <p:cNvPr id="8912" name="Google Shape;8912;p64"/>
          <p:cNvGrpSpPr/>
          <p:nvPr/>
        </p:nvGrpSpPr>
        <p:grpSpPr>
          <a:xfrm>
            <a:off x="708575" y="965865"/>
            <a:ext cx="1636117" cy="1526144"/>
            <a:chOff x="729238" y="1179665"/>
            <a:chExt cx="1636117" cy="1526144"/>
          </a:xfrm>
        </p:grpSpPr>
        <p:grpSp>
          <p:nvGrpSpPr>
            <p:cNvPr id="8913" name="Google Shape;8913;p64"/>
            <p:cNvGrpSpPr/>
            <p:nvPr/>
          </p:nvGrpSpPr>
          <p:grpSpPr>
            <a:xfrm>
              <a:off x="729238" y="1179665"/>
              <a:ext cx="80700" cy="1526144"/>
              <a:chOff x="729238" y="1179665"/>
              <a:chExt cx="80700" cy="1526144"/>
            </a:xfrm>
          </p:grpSpPr>
          <p:sp>
            <p:nvSpPr>
              <p:cNvPr id="8914" name="Google Shape;8914;p64"/>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4"/>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4"/>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4"/>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64"/>
            <p:cNvGrpSpPr/>
            <p:nvPr/>
          </p:nvGrpSpPr>
          <p:grpSpPr>
            <a:xfrm>
              <a:off x="903098" y="1179665"/>
              <a:ext cx="80700" cy="1526144"/>
              <a:chOff x="903098" y="1179665"/>
              <a:chExt cx="80700" cy="1526144"/>
            </a:xfrm>
          </p:grpSpPr>
          <p:sp>
            <p:nvSpPr>
              <p:cNvPr id="8925" name="Google Shape;8925;p64"/>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4"/>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4"/>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4"/>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4"/>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4"/>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5" name="Google Shape;8935;p64"/>
            <p:cNvGrpSpPr/>
            <p:nvPr/>
          </p:nvGrpSpPr>
          <p:grpSpPr>
            <a:xfrm>
              <a:off x="1076958" y="1179665"/>
              <a:ext cx="80700" cy="1526144"/>
              <a:chOff x="1076958" y="1179665"/>
              <a:chExt cx="80700" cy="1526144"/>
            </a:xfrm>
          </p:grpSpPr>
          <p:sp>
            <p:nvSpPr>
              <p:cNvPr id="8936" name="Google Shape;8936;p64"/>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4"/>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4"/>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4"/>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4"/>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4"/>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4"/>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64"/>
            <p:cNvGrpSpPr/>
            <p:nvPr/>
          </p:nvGrpSpPr>
          <p:grpSpPr>
            <a:xfrm>
              <a:off x="1247707" y="1179665"/>
              <a:ext cx="80700" cy="1526144"/>
              <a:chOff x="1247707" y="1179665"/>
              <a:chExt cx="80700" cy="1526144"/>
            </a:xfrm>
          </p:grpSpPr>
          <p:sp>
            <p:nvSpPr>
              <p:cNvPr id="8947" name="Google Shape;8947;p64"/>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4"/>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4"/>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64"/>
            <p:cNvGrpSpPr/>
            <p:nvPr/>
          </p:nvGrpSpPr>
          <p:grpSpPr>
            <a:xfrm>
              <a:off x="1421567" y="1179665"/>
              <a:ext cx="80700" cy="1526144"/>
              <a:chOff x="1421567" y="1179665"/>
              <a:chExt cx="80700" cy="1526144"/>
            </a:xfrm>
          </p:grpSpPr>
          <p:sp>
            <p:nvSpPr>
              <p:cNvPr id="8958" name="Google Shape;8958;p64"/>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4"/>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4"/>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4"/>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4"/>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4"/>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4"/>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4"/>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64"/>
            <p:cNvGrpSpPr/>
            <p:nvPr/>
          </p:nvGrpSpPr>
          <p:grpSpPr>
            <a:xfrm>
              <a:off x="1592327" y="1179665"/>
              <a:ext cx="80700" cy="1526144"/>
              <a:chOff x="1592327" y="1179665"/>
              <a:chExt cx="80700" cy="1526144"/>
            </a:xfrm>
          </p:grpSpPr>
          <p:sp>
            <p:nvSpPr>
              <p:cNvPr id="8969" name="Google Shape;8969;p64"/>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4"/>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4"/>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4"/>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4"/>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4"/>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64"/>
            <p:cNvGrpSpPr/>
            <p:nvPr/>
          </p:nvGrpSpPr>
          <p:grpSpPr>
            <a:xfrm>
              <a:off x="1766187" y="1179665"/>
              <a:ext cx="80700" cy="1526144"/>
              <a:chOff x="1766187" y="1179665"/>
              <a:chExt cx="80700" cy="1526144"/>
            </a:xfrm>
          </p:grpSpPr>
          <p:sp>
            <p:nvSpPr>
              <p:cNvPr id="8980" name="Google Shape;8980;p64"/>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4"/>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4"/>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4"/>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4"/>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4"/>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4"/>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4"/>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4"/>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64"/>
            <p:cNvGrpSpPr/>
            <p:nvPr/>
          </p:nvGrpSpPr>
          <p:grpSpPr>
            <a:xfrm>
              <a:off x="1936935" y="1179665"/>
              <a:ext cx="80700" cy="1526144"/>
              <a:chOff x="1936935" y="1179665"/>
              <a:chExt cx="80700" cy="1526144"/>
            </a:xfrm>
          </p:grpSpPr>
          <p:sp>
            <p:nvSpPr>
              <p:cNvPr id="8991" name="Google Shape;8991;p64"/>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4"/>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4"/>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4"/>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4"/>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64"/>
            <p:cNvGrpSpPr/>
            <p:nvPr/>
          </p:nvGrpSpPr>
          <p:grpSpPr>
            <a:xfrm>
              <a:off x="2110795" y="1179665"/>
              <a:ext cx="80700" cy="1526144"/>
              <a:chOff x="2110795" y="1179665"/>
              <a:chExt cx="80700" cy="1526144"/>
            </a:xfrm>
          </p:grpSpPr>
          <p:sp>
            <p:nvSpPr>
              <p:cNvPr id="9002" name="Google Shape;9002;p64"/>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4"/>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4"/>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4"/>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64"/>
            <p:cNvGrpSpPr/>
            <p:nvPr/>
          </p:nvGrpSpPr>
          <p:grpSpPr>
            <a:xfrm>
              <a:off x="2284655" y="1179665"/>
              <a:ext cx="80700" cy="1526144"/>
              <a:chOff x="2284655" y="1179665"/>
              <a:chExt cx="80700" cy="1526144"/>
            </a:xfrm>
          </p:grpSpPr>
          <p:sp>
            <p:nvSpPr>
              <p:cNvPr id="9013" name="Google Shape;9013;p64"/>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4"/>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4"/>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4"/>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4"/>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4"/>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23" name="Google Shape;9023;p64"/>
          <p:cNvGrpSpPr/>
          <p:nvPr/>
        </p:nvGrpSpPr>
        <p:grpSpPr>
          <a:xfrm>
            <a:off x="2603242" y="985003"/>
            <a:ext cx="1364248" cy="1102133"/>
            <a:chOff x="2623904" y="1198803"/>
            <a:chExt cx="1364248" cy="1102133"/>
          </a:xfrm>
        </p:grpSpPr>
        <p:grpSp>
          <p:nvGrpSpPr>
            <p:cNvPr id="9024" name="Google Shape;9024;p64"/>
            <p:cNvGrpSpPr/>
            <p:nvPr/>
          </p:nvGrpSpPr>
          <p:grpSpPr>
            <a:xfrm>
              <a:off x="2623907" y="1198803"/>
              <a:ext cx="1364245" cy="273000"/>
              <a:chOff x="2623907" y="1198803"/>
              <a:chExt cx="1364245" cy="273000"/>
            </a:xfrm>
          </p:grpSpPr>
          <p:sp>
            <p:nvSpPr>
              <p:cNvPr id="9025" name="Google Shape;9025;p64"/>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64"/>
            <p:cNvGrpSpPr/>
            <p:nvPr/>
          </p:nvGrpSpPr>
          <p:grpSpPr>
            <a:xfrm>
              <a:off x="2623904" y="1476964"/>
              <a:ext cx="1364245" cy="273000"/>
              <a:chOff x="2623904" y="1476964"/>
              <a:chExt cx="1364245" cy="273000"/>
            </a:xfrm>
          </p:grpSpPr>
          <p:sp>
            <p:nvSpPr>
              <p:cNvPr id="9031" name="Google Shape;9031;p64"/>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4"/>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4"/>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64"/>
            <p:cNvGrpSpPr/>
            <p:nvPr/>
          </p:nvGrpSpPr>
          <p:grpSpPr>
            <a:xfrm>
              <a:off x="2623907" y="1749775"/>
              <a:ext cx="1364245" cy="273000"/>
              <a:chOff x="2623907" y="1749775"/>
              <a:chExt cx="1364245" cy="273000"/>
            </a:xfrm>
          </p:grpSpPr>
          <p:sp>
            <p:nvSpPr>
              <p:cNvPr id="9037" name="Google Shape;9037;p64"/>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4"/>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64"/>
            <p:cNvGrpSpPr/>
            <p:nvPr/>
          </p:nvGrpSpPr>
          <p:grpSpPr>
            <a:xfrm>
              <a:off x="2623904" y="2027936"/>
              <a:ext cx="1364245" cy="273000"/>
              <a:chOff x="2623904" y="2027936"/>
              <a:chExt cx="1364245" cy="273000"/>
            </a:xfrm>
          </p:grpSpPr>
          <p:sp>
            <p:nvSpPr>
              <p:cNvPr id="9043" name="Google Shape;9043;p6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48" name="Google Shape;9048;p64"/>
          <p:cNvGrpSpPr/>
          <p:nvPr/>
        </p:nvGrpSpPr>
        <p:grpSpPr>
          <a:xfrm>
            <a:off x="2592703" y="2444186"/>
            <a:ext cx="1387541" cy="159124"/>
            <a:chOff x="3200660" y="2180272"/>
            <a:chExt cx="2563824" cy="378237"/>
          </a:xfrm>
        </p:grpSpPr>
        <p:sp>
          <p:nvSpPr>
            <p:cNvPr id="9049" name="Google Shape;9049;p6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64"/>
          <p:cNvGrpSpPr/>
          <p:nvPr/>
        </p:nvGrpSpPr>
        <p:grpSpPr>
          <a:xfrm>
            <a:off x="2589227" y="2722011"/>
            <a:ext cx="1390502" cy="159625"/>
            <a:chOff x="3530150" y="2790075"/>
            <a:chExt cx="1962600" cy="225300"/>
          </a:xfrm>
        </p:grpSpPr>
        <p:sp>
          <p:nvSpPr>
            <p:cNvPr id="9068" name="Google Shape;9068;p64"/>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4"/>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0" name="Google Shape;9070;p64"/>
          <p:cNvGrpSpPr/>
          <p:nvPr/>
        </p:nvGrpSpPr>
        <p:grpSpPr>
          <a:xfrm>
            <a:off x="2589880" y="3000337"/>
            <a:ext cx="1411629" cy="153761"/>
            <a:chOff x="3558802" y="4011427"/>
            <a:chExt cx="1866000" cy="111300"/>
          </a:xfrm>
        </p:grpSpPr>
        <p:sp>
          <p:nvSpPr>
            <p:cNvPr id="9071" name="Google Shape;9071;p6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4"/>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64"/>
          <p:cNvGrpSpPr/>
          <p:nvPr/>
        </p:nvGrpSpPr>
        <p:grpSpPr>
          <a:xfrm>
            <a:off x="2589573" y="2205736"/>
            <a:ext cx="1383503" cy="119749"/>
            <a:chOff x="3465975" y="2270276"/>
            <a:chExt cx="1986364" cy="171929"/>
          </a:xfrm>
        </p:grpSpPr>
        <p:sp>
          <p:nvSpPr>
            <p:cNvPr id="9074" name="Google Shape;9074;p6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4"/>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4"/>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4"/>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4"/>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4"/>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64"/>
          <p:cNvGrpSpPr/>
          <p:nvPr/>
        </p:nvGrpSpPr>
        <p:grpSpPr>
          <a:xfrm>
            <a:off x="2600580" y="3569387"/>
            <a:ext cx="1369531" cy="195460"/>
            <a:chOff x="723300" y="4253549"/>
            <a:chExt cx="2276482" cy="324900"/>
          </a:xfrm>
        </p:grpSpPr>
        <p:sp>
          <p:nvSpPr>
            <p:cNvPr id="9083" name="Google Shape;9083;p6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4"/>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64"/>
          <p:cNvGrpSpPr/>
          <p:nvPr/>
        </p:nvGrpSpPr>
        <p:grpSpPr>
          <a:xfrm>
            <a:off x="2590141" y="3270567"/>
            <a:ext cx="1389066" cy="180119"/>
            <a:chOff x="705948" y="3788465"/>
            <a:chExt cx="2308953" cy="299400"/>
          </a:xfrm>
        </p:grpSpPr>
        <p:sp>
          <p:nvSpPr>
            <p:cNvPr id="9089" name="Google Shape;9089;p6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4"/>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4"/>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64"/>
          <p:cNvGrpSpPr/>
          <p:nvPr/>
        </p:nvGrpSpPr>
        <p:grpSpPr>
          <a:xfrm>
            <a:off x="2638078" y="3883547"/>
            <a:ext cx="1304609" cy="294074"/>
            <a:chOff x="2658741" y="4097347"/>
            <a:chExt cx="1304609" cy="294074"/>
          </a:xfrm>
        </p:grpSpPr>
        <p:grpSp>
          <p:nvGrpSpPr>
            <p:cNvPr id="9095" name="Google Shape;9095;p64"/>
            <p:cNvGrpSpPr/>
            <p:nvPr/>
          </p:nvGrpSpPr>
          <p:grpSpPr>
            <a:xfrm>
              <a:off x="2658741" y="4097347"/>
              <a:ext cx="118572" cy="294074"/>
              <a:chOff x="3343310" y="4475555"/>
              <a:chExt cx="127717" cy="316753"/>
            </a:xfrm>
          </p:grpSpPr>
          <p:sp>
            <p:nvSpPr>
              <p:cNvPr id="9096" name="Google Shape;9096;p6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64"/>
            <p:cNvGrpSpPr/>
            <p:nvPr/>
          </p:nvGrpSpPr>
          <p:grpSpPr>
            <a:xfrm>
              <a:off x="3815519" y="4098388"/>
              <a:ext cx="147831" cy="291991"/>
              <a:chOff x="3527539" y="4476677"/>
              <a:chExt cx="159232" cy="314510"/>
            </a:xfrm>
          </p:grpSpPr>
          <p:sp>
            <p:nvSpPr>
              <p:cNvPr id="9099" name="Google Shape;9099;p6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1" name="Google Shape;9101;p64"/>
            <p:cNvGrpSpPr/>
            <p:nvPr/>
          </p:nvGrpSpPr>
          <p:grpSpPr>
            <a:xfrm>
              <a:off x="3511696" y="4098388"/>
              <a:ext cx="147831" cy="291991"/>
              <a:chOff x="3527539" y="4476677"/>
              <a:chExt cx="159232" cy="314510"/>
            </a:xfrm>
          </p:grpSpPr>
          <p:sp>
            <p:nvSpPr>
              <p:cNvPr id="9102" name="Google Shape;9102;p6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4" name="Google Shape;9104;p64"/>
            <p:cNvGrpSpPr/>
            <p:nvPr/>
          </p:nvGrpSpPr>
          <p:grpSpPr>
            <a:xfrm>
              <a:off x="3207874" y="4098388"/>
              <a:ext cx="147831" cy="291991"/>
              <a:chOff x="3527539" y="4476677"/>
              <a:chExt cx="159232" cy="314510"/>
            </a:xfrm>
          </p:grpSpPr>
          <p:sp>
            <p:nvSpPr>
              <p:cNvPr id="9105" name="Google Shape;9105;p6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64"/>
            <p:cNvGrpSpPr/>
            <p:nvPr/>
          </p:nvGrpSpPr>
          <p:grpSpPr>
            <a:xfrm>
              <a:off x="2933305" y="4097347"/>
              <a:ext cx="118572" cy="294074"/>
              <a:chOff x="3343310" y="4475555"/>
              <a:chExt cx="127717" cy="316753"/>
            </a:xfrm>
          </p:grpSpPr>
          <p:sp>
            <p:nvSpPr>
              <p:cNvPr id="9108" name="Google Shape;9108;p6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10" name="Google Shape;9110;p64"/>
          <p:cNvGrpSpPr/>
          <p:nvPr/>
        </p:nvGrpSpPr>
        <p:grpSpPr>
          <a:xfrm>
            <a:off x="4256908" y="1866669"/>
            <a:ext cx="1433821" cy="191501"/>
            <a:chOff x="4273350" y="2080469"/>
            <a:chExt cx="1433821" cy="191501"/>
          </a:xfrm>
        </p:grpSpPr>
        <p:grpSp>
          <p:nvGrpSpPr>
            <p:cNvPr id="9111" name="Google Shape;9111;p64"/>
            <p:cNvGrpSpPr/>
            <p:nvPr/>
          </p:nvGrpSpPr>
          <p:grpSpPr>
            <a:xfrm>
              <a:off x="4273350" y="2080469"/>
              <a:ext cx="1433821" cy="0"/>
              <a:chOff x="5224975" y="2962250"/>
              <a:chExt cx="1544400" cy="0"/>
            </a:xfrm>
          </p:grpSpPr>
          <p:cxnSp>
            <p:nvCxnSpPr>
              <p:cNvPr id="9112" name="Google Shape;9112;p6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113" name="Google Shape;9113;p64"/>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114" name="Google Shape;9114;p64"/>
            <p:cNvGrpSpPr/>
            <p:nvPr/>
          </p:nvGrpSpPr>
          <p:grpSpPr>
            <a:xfrm>
              <a:off x="4273350" y="2271969"/>
              <a:ext cx="1433821" cy="0"/>
              <a:chOff x="5224975" y="2962250"/>
              <a:chExt cx="1544400" cy="0"/>
            </a:xfrm>
          </p:grpSpPr>
          <p:cxnSp>
            <p:nvCxnSpPr>
              <p:cNvPr id="9115" name="Google Shape;9115;p6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116" name="Google Shape;9116;p64"/>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117" name="Google Shape;9117;p64"/>
          <p:cNvGrpSpPr/>
          <p:nvPr/>
        </p:nvGrpSpPr>
        <p:grpSpPr>
          <a:xfrm>
            <a:off x="4258463" y="969236"/>
            <a:ext cx="1430711" cy="743389"/>
            <a:chOff x="5159450" y="1919950"/>
            <a:chExt cx="1541050" cy="862500"/>
          </a:xfrm>
        </p:grpSpPr>
        <p:sp>
          <p:nvSpPr>
            <p:cNvPr id="9118" name="Google Shape;9118;p6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119" name="Google Shape;9119;p64"/>
            <p:cNvGrpSpPr/>
            <p:nvPr/>
          </p:nvGrpSpPr>
          <p:grpSpPr>
            <a:xfrm>
              <a:off x="5159450" y="1919950"/>
              <a:ext cx="1541050" cy="862500"/>
              <a:chOff x="5159450" y="1919950"/>
              <a:chExt cx="1541050" cy="862500"/>
            </a:xfrm>
          </p:grpSpPr>
          <p:cxnSp>
            <p:nvCxnSpPr>
              <p:cNvPr id="9120" name="Google Shape;9120;p6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121" name="Google Shape;9121;p6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122" name="Google Shape;9122;p64"/>
          <p:cNvGrpSpPr/>
          <p:nvPr/>
        </p:nvGrpSpPr>
        <p:grpSpPr>
          <a:xfrm>
            <a:off x="4248577" y="2192564"/>
            <a:ext cx="1450484" cy="1052087"/>
            <a:chOff x="5230575" y="1554475"/>
            <a:chExt cx="2137150" cy="1550150"/>
          </a:xfrm>
        </p:grpSpPr>
        <p:sp>
          <p:nvSpPr>
            <p:cNvPr id="9123" name="Google Shape;9123;p64"/>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4"/>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4"/>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4"/>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4"/>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4"/>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4"/>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4"/>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4"/>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4"/>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4"/>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4"/>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4"/>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6" name="Google Shape;9136;p64"/>
          <p:cNvGrpSpPr/>
          <p:nvPr/>
        </p:nvGrpSpPr>
        <p:grpSpPr>
          <a:xfrm rot="10800000">
            <a:off x="4265127" y="3284753"/>
            <a:ext cx="1417383" cy="887946"/>
            <a:chOff x="5645403" y="2920021"/>
            <a:chExt cx="2650800" cy="2180614"/>
          </a:xfrm>
        </p:grpSpPr>
        <p:sp>
          <p:nvSpPr>
            <p:cNvPr id="9137" name="Google Shape;9137;p64"/>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38" name="Google Shape;9138;p64"/>
            <p:cNvCxnSpPr>
              <a:stCxn id="9137"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139" name="Google Shape;9139;p64"/>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40" name="Google Shape;9140;p64"/>
            <p:cNvCxnSpPr>
              <a:endCxn id="9139"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141" name="Google Shape;9141;p64"/>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42" name="Google Shape;9142;p64"/>
            <p:cNvCxnSpPr>
              <a:stCxn id="9141"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143" name="Google Shape;9143;p64"/>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44" name="Google Shape;9144;p64"/>
            <p:cNvCxnSpPr>
              <a:endCxn id="9143"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145" name="Google Shape;9145;p64"/>
          <p:cNvGrpSpPr/>
          <p:nvPr/>
        </p:nvGrpSpPr>
        <p:grpSpPr>
          <a:xfrm>
            <a:off x="7365487" y="2188108"/>
            <a:ext cx="1071743" cy="1021579"/>
            <a:chOff x="7189833" y="2022667"/>
            <a:chExt cx="1251159" cy="1192597"/>
          </a:xfrm>
        </p:grpSpPr>
        <p:sp>
          <p:nvSpPr>
            <p:cNvPr id="9146" name="Google Shape;9146;p64"/>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4"/>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4"/>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4"/>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64"/>
          <p:cNvGrpSpPr/>
          <p:nvPr/>
        </p:nvGrpSpPr>
        <p:grpSpPr>
          <a:xfrm>
            <a:off x="706758" y="2614515"/>
            <a:ext cx="1695374" cy="1560837"/>
            <a:chOff x="727421" y="2828315"/>
            <a:chExt cx="1695374" cy="1560837"/>
          </a:xfrm>
        </p:grpSpPr>
        <p:grpSp>
          <p:nvGrpSpPr>
            <p:cNvPr id="9151" name="Google Shape;9151;p64"/>
            <p:cNvGrpSpPr/>
            <p:nvPr/>
          </p:nvGrpSpPr>
          <p:grpSpPr>
            <a:xfrm>
              <a:off x="819108" y="2882501"/>
              <a:ext cx="103104" cy="1426186"/>
              <a:chOff x="4674013" y="3100904"/>
              <a:chExt cx="122758" cy="1698043"/>
            </a:xfrm>
          </p:grpSpPr>
          <p:sp>
            <p:nvSpPr>
              <p:cNvPr id="9152" name="Google Shape;9152;p6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9" name="Google Shape;9159;p64"/>
            <p:cNvGrpSpPr/>
            <p:nvPr/>
          </p:nvGrpSpPr>
          <p:grpSpPr>
            <a:xfrm>
              <a:off x="1062475" y="2882501"/>
              <a:ext cx="103104" cy="1426186"/>
              <a:chOff x="4940438" y="3100904"/>
              <a:chExt cx="122758" cy="1698043"/>
            </a:xfrm>
          </p:grpSpPr>
          <p:sp>
            <p:nvSpPr>
              <p:cNvPr id="9160" name="Google Shape;9160;p6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64"/>
            <p:cNvGrpSpPr/>
            <p:nvPr/>
          </p:nvGrpSpPr>
          <p:grpSpPr>
            <a:xfrm>
              <a:off x="1299324" y="2882501"/>
              <a:ext cx="103104" cy="1426186"/>
              <a:chOff x="5206863" y="3100904"/>
              <a:chExt cx="122758" cy="1698043"/>
            </a:xfrm>
          </p:grpSpPr>
          <p:sp>
            <p:nvSpPr>
              <p:cNvPr id="9168" name="Google Shape;9168;p6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64"/>
            <p:cNvGrpSpPr/>
            <p:nvPr/>
          </p:nvGrpSpPr>
          <p:grpSpPr>
            <a:xfrm>
              <a:off x="1786057" y="2882501"/>
              <a:ext cx="103104" cy="1426186"/>
              <a:chOff x="6006138" y="3143629"/>
              <a:chExt cx="122758" cy="1698043"/>
            </a:xfrm>
          </p:grpSpPr>
          <p:sp>
            <p:nvSpPr>
              <p:cNvPr id="9176" name="Google Shape;9176;p6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64"/>
            <p:cNvGrpSpPr/>
            <p:nvPr/>
          </p:nvGrpSpPr>
          <p:grpSpPr>
            <a:xfrm>
              <a:off x="2029422" y="2882501"/>
              <a:ext cx="103104" cy="1426186"/>
              <a:chOff x="6805413" y="3100904"/>
              <a:chExt cx="122758" cy="1698043"/>
            </a:xfrm>
          </p:grpSpPr>
          <p:sp>
            <p:nvSpPr>
              <p:cNvPr id="9184" name="Google Shape;9184;p6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64"/>
            <p:cNvGrpSpPr/>
            <p:nvPr/>
          </p:nvGrpSpPr>
          <p:grpSpPr>
            <a:xfrm>
              <a:off x="727421" y="2828315"/>
              <a:ext cx="1695374" cy="1560837"/>
              <a:chOff x="734799" y="2782450"/>
              <a:chExt cx="1571100" cy="1577400"/>
            </a:xfrm>
          </p:grpSpPr>
          <p:cxnSp>
            <p:nvCxnSpPr>
              <p:cNvPr id="9192" name="Google Shape;9192;p6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193" name="Google Shape;9193;p6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194" name="Google Shape;9194;p64"/>
            <p:cNvGrpSpPr/>
            <p:nvPr/>
          </p:nvGrpSpPr>
          <p:grpSpPr>
            <a:xfrm>
              <a:off x="2272795" y="2882501"/>
              <a:ext cx="103104" cy="1426186"/>
              <a:chOff x="5206863" y="3100904"/>
              <a:chExt cx="122758" cy="1698043"/>
            </a:xfrm>
          </p:grpSpPr>
          <p:sp>
            <p:nvSpPr>
              <p:cNvPr id="9195" name="Google Shape;9195;p6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64"/>
            <p:cNvGrpSpPr/>
            <p:nvPr/>
          </p:nvGrpSpPr>
          <p:grpSpPr>
            <a:xfrm>
              <a:off x="1542694" y="2882501"/>
              <a:ext cx="103104" cy="1426186"/>
              <a:chOff x="6006138" y="3143629"/>
              <a:chExt cx="122758" cy="1698043"/>
            </a:xfrm>
          </p:grpSpPr>
          <p:sp>
            <p:nvSpPr>
              <p:cNvPr id="9203" name="Google Shape;9203;p6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10" name="Google Shape;9210;p64"/>
          <p:cNvGrpSpPr/>
          <p:nvPr/>
        </p:nvGrpSpPr>
        <p:grpSpPr>
          <a:xfrm>
            <a:off x="5915338" y="2192087"/>
            <a:ext cx="1248543" cy="1025319"/>
            <a:chOff x="5183758" y="1210600"/>
            <a:chExt cx="3605380" cy="2960783"/>
          </a:xfrm>
        </p:grpSpPr>
        <p:sp>
          <p:nvSpPr>
            <p:cNvPr id="9211" name="Google Shape;9211;p6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5" name="Google Shape;9215;p64"/>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216" name="Google Shape;9216;p64"/>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217" name="Google Shape;9217;p64"/>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218" name="Google Shape;9218;p64"/>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219" name="Google Shape;9219;p64"/>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64"/>
          <p:cNvGrpSpPr/>
          <p:nvPr/>
        </p:nvGrpSpPr>
        <p:grpSpPr>
          <a:xfrm>
            <a:off x="5772399" y="3330404"/>
            <a:ext cx="2664831" cy="843440"/>
            <a:chOff x="5916567" y="1099697"/>
            <a:chExt cx="2556683" cy="809211"/>
          </a:xfrm>
        </p:grpSpPr>
        <p:sp>
          <p:nvSpPr>
            <p:cNvPr id="9221" name="Google Shape;9221;p64"/>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4"/>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4"/>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4"/>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4"/>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4"/>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4"/>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4"/>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64"/>
          <p:cNvGrpSpPr/>
          <p:nvPr/>
        </p:nvGrpSpPr>
        <p:grpSpPr>
          <a:xfrm>
            <a:off x="5879940" y="979263"/>
            <a:ext cx="1299851" cy="1023338"/>
            <a:chOff x="5900602" y="1193063"/>
            <a:chExt cx="1299851" cy="1023338"/>
          </a:xfrm>
        </p:grpSpPr>
        <p:grpSp>
          <p:nvGrpSpPr>
            <p:cNvPr id="9230" name="Google Shape;9230;p64"/>
            <p:cNvGrpSpPr/>
            <p:nvPr/>
          </p:nvGrpSpPr>
          <p:grpSpPr>
            <a:xfrm>
              <a:off x="6743564" y="1193063"/>
              <a:ext cx="456889" cy="700379"/>
              <a:chOff x="6743564" y="1193063"/>
              <a:chExt cx="456889" cy="700379"/>
            </a:xfrm>
          </p:grpSpPr>
          <p:grpSp>
            <p:nvGrpSpPr>
              <p:cNvPr id="9231" name="Google Shape;9231;p64"/>
              <p:cNvGrpSpPr/>
              <p:nvPr/>
            </p:nvGrpSpPr>
            <p:grpSpPr>
              <a:xfrm>
                <a:off x="6743564" y="1690731"/>
                <a:ext cx="214402" cy="202710"/>
                <a:chOff x="6743564" y="1690731"/>
                <a:chExt cx="214402" cy="202710"/>
              </a:xfrm>
            </p:grpSpPr>
            <p:sp>
              <p:nvSpPr>
                <p:cNvPr id="9232" name="Google Shape;9232;p64"/>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4"/>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64"/>
              <p:cNvGrpSpPr/>
              <p:nvPr/>
            </p:nvGrpSpPr>
            <p:grpSpPr>
              <a:xfrm>
                <a:off x="6915505" y="1193063"/>
                <a:ext cx="284947" cy="589637"/>
                <a:chOff x="6915505" y="1193063"/>
                <a:chExt cx="284947" cy="589637"/>
              </a:xfrm>
            </p:grpSpPr>
            <p:sp>
              <p:nvSpPr>
                <p:cNvPr id="9235" name="Google Shape;9235;p6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6" name="Google Shape;9236;p64"/>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237" name="Google Shape;9237;p64"/>
            <p:cNvGrpSpPr/>
            <p:nvPr/>
          </p:nvGrpSpPr>
          <p:grpSpPr>
            <a:xfrm>
              <a:off x="6520337" y="1193063"/>
              <a:ext cx="341815" cy="801589"/>
              <a:chOff x="6520337" y="1193063"/>
              <a:chExt cx="341815" cy="801589"/>
            </a:xfrm>
          </p:grpSpPr>
          <p:grpSp>
            <p:nvGrpSpPr>
              <p:cNvPr id="9238" name="Google Shape;9238;p64"/>
              <p:cNvGrpSpPr/>
              <p:nvPr/>
            </p:nvGrpSpPr>
            <p:grpSpPr>
              <a:xfrm>
                <a:off x="6520337" y="1589527"/>
                <a:ext cx="213950" cy="405125"/>
                <a:chOff x="6520337" y="1589527"/>
                <a:chExt cx="213950" cy="405125"/>
              </a:xfrm>
            </p:grpSpPr>
            <p:sp>
              <p:nvSpPr>
                <p:cNvPr id="9239" name="Google Shape;9239;p6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4"/>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64"/>
              <p:cNvGrpSpPr/>
              <p:nvPr/>
            </p:nvGrpSpPr>
            <p:grpSpPr>
              <a:xfrm>
                <a:off x="6577204" y="1193063"/>
                <a:ext cx="284947" cy="453562"/>
                <a:chOff x="6577204" y="1193063"/>
                <a:chExt cx="284947" cy="453562"/>
              </a:xfrm>
            </p:grpSpPr>
            <p:sp>
              <p:nvSpPr>
                <p:cNvPr id="9242" name="Google Shape;9242;p6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3" name="Google Shape;9243;p64"/>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244" name="Google Shape;9244;p64"/>
            <p:cNvGrpSpPr/>
            <p:nvPr/>
          </p:nvGrpSpPr>
          <p:grpSpPr>
            <a:xfrm>
              <a:off x="6238903" y="1193063"/>
              <a:ext cx="300475" cy="901782"/>
              <a:chOff x="6238903" y="1193063"/>
              <a:chExt cx="300475" cy="901782"/>
            </a:xfrm>
          </p:grpSpPr>
          <p:grpSp>
            <p:nvGrpSpPr>
              <p:cNvPr id="9245" name="Google Shape;9245;p64"/>
              <p:cNvGrpSpPr/>
              <p:nvPr/>
            </p:nvGrpSpPr>
            <p:grpSpPr>
              <a:xfrm>
                <a:off x="6290865" y="1489315"/>
                <a:ext cx="248514" cy="605530"/>
                <a:chOff x="6290865" y="1489315"/>
                <a:chExt cx="248514" cy="605530"/>
              </a:xfrm>
            </p:grpSpPr>
            <p:sp>
              <p:nvSpPr>
                <p:cNvPr id="9246" name="Google Shape;9246;p6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4"/>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64"/>
              <p:cNvGrpSpPr/>
              <p:nvPr/>
            </p:nvGrpSpPr>
            <p:grpSpPr>
              <a:xfrm>
                <a:off x="6238903" y="1193063"/>
                <a:ext cx="284947" cy="327512"/>
                <a:chOff x="6238903" y="1193063"/>
                <a:chExt cx="284947" cy="327512"/>
              </a:xfrm>
            </p:grpSpPr>
            <p:sp>
              <p:nvSpPr>
                <p:cNvPr id="9249" name="Google Shape;9249;p6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0" name="Google Shape;9250;p64"/>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251" name="Google Shape;9251;p64"/>
            <p:cNvGrpSpPr/>
            <p:nvPr/>
          </p:nvGrpSpPr>
          <p:grpSpPr>
            <a:xfrm>
              <a:off x="5900602" y="1193063"/>
              <a:ext cx="444345" cy="1023338"/>
              <a:chOff x="5900602" y="1193063"/>
              <a:chExt cx="444345" cy="1023338"/>
            </a:xfrm>
          </p:grpSpPr>
          <p:grpSp>
            <p:nvGrpSpPr>
              <p:cNvPr id="9252" name="Google Shape;9252;p64"/>
              <p:cNvGrpSpPr/>
              <p:nvPr/>
            </p:nvGrpSpPr>
            <p:grpSpPr>
              <a:xfrm>
                <a:off x="6046501" y="1367785"/>
                <a:ext cx="298446" cy="848616"/>
                <a:chOff x="6046501" y="1367785"/>
                <a:chExt cx="298446" cy="848616"/>
              </a:xfrm>
            </p:grpSpPr>
            <p:sp>
              <p:nvSpPr>
                <p:cNvPr id="9253" name="Google Shape;9253;p6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4"/>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5" name="Google Shape;9255;p64"/>
              <p:cNvGrpSpPr/>
              <p:nvPr/>
            </p:nvGrpSpPr>
            <p:grpSpPr>
              <a:xfrm>
                <a:off x="5900602" y="1193063"/>
                <a:ext cx="284947" cy="182312"/>
                <a:chOff x="5900602" y="1193063"/>
                <a:chExt cx="284947" cy="182312"/>
              </a:xfrm>
            </p:grpSpPr>
            <p:sp>
              <p:nvSpPr>
                <p:cNvPr id="9256" name="Google Shape;9256;p6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7" name="Google Shape;9257;p6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258" name="Google Shape;9258;p64"/>
          <p:cNvGrpSpPr/>
          <p:nvPr/>
        </p:nvGrpSpPr>
        <p:grpSpPr>
          <a:xfrm>
            <a:off x="7217822" y="979408"/>
            <a:ext cx="1219413" cy="1051365"/>
            <a:chOff x="7287122" y="1165658"/>
            <a:chExt cx="1219413" cy="1051365"/>
          </a:xfrm>
        </p:grpSpPr>
        <p:grpSp>
          <p:nvGrpSpPr>
            <p:cNvPr id="9259" name="Google Shape;9259;p64"/>
            <p:cNvGrpSpPr/>
            <p:nvPr/>
          </p:nvGrpSpPr>
          <p:grpSpPr>
            <a:xfrm>
              <a:off x="7287122" y="1969723"/>
              <a:ext cx="1219413" cy="247300"/>
              <a:chOff x="7287122" y="1969723"/>
              <a:chExt cx="1219413" cy="247300"/>
            </a:xfrm>
          </p:grpSpPr>
          <p:sp>
            <p:nvSpPr>
              <p:cNvPr id="9260" name="Google Shape;9260;p6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1" name="Google Shape;9261;p64"/>
              <p:cNvGrpSpPr/>
              <p:nvPr/>
            </p:nvGrpSpPr>
            <p:grpSpPr>
              <a:xfrm>
                <a:off x="7287122" y="2063892"/>
                <a:ext cx="1151753" cy="73428"/>
                <a:chOff x="7287122" y="2063892"/>
                <a:chExt cx="1151753" cy="73428"/>
              </a:xfrm>
            </p:grpSpPr>
            <p:sp>
              <p:nvSpPr>
                <p:cNvPr id="9262" name="Google Shape;9262;p6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63" name="Google Shape;9263;p6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264" name="Google Shape;9264;p64"/>
            <p:cNvGrpSpPr/>
            <p:nvPr/>
          </p:nvGrpSpPr>
          <p:grpSpPr>
            <a:xfrm>
              <a:off x="7287122" y="1712201"/>
              <a:ext cx="1219403" cy="246767"/>
              <a:chOff x="7287122" y="1712201"/>
              <a:chExt cx="1219403" cy="246767"/>
            </a:xfrm>
          </p:grpSpPr>
          <p:sp>
            <p:nvSpPr>
              <p:cNvPr id="9265" name="Google Shape;9265;p6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6" name="Google Shape;9266;p64"/>
              <p:cNvGrpSpPr/>
              <p:nvPr/>
            </p:nvGrpSpPr>
            <p:grpSpPr>
              <a:xfrm>
                <a:off x="7287122" y="1842861"/>
                <a:ext cx="1005303" cy="73419"/>
                <a:chOff x="7287122" y="1842861"/>
                <a:chExt cx="1005303" cy="73419"/>
              </a:xfrm>
            </p:grpSpPr>
            <p:sp>
              <p:nvSpPr>
                <p:cNvPr id="9267" name="Google Shape;9267;p6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68" name="Google Shape;9268;p6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269" name="Google Shape;9269;p64"/>
            <p:cNvGrpSpPr/>
            <p:nvPr/>
          </p:nvGrpSpPr>
          <p:grpSpPr>
            <a:xfrm>
              <a:off x="7287122" y="1447520"/>
              <a:ext cx="1219403" cy="286667"/>
              <a:chOff x="7287122" y="1447520"/>
              <a:chExt cx="1219403" cy="286667"/>
            </a:xfrm>
          </p:grpSpPr>
          <p:sp>
            <p:nvSpPr>
              <p:cNvPr id="9270" name="Google Shape;9270;p6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1" name="Google Shape;9271;p64"/>
              <p:cNvGrpSpPr/>
              <p:nvPr/>
            </p:nvGrpSpPr>
            <p:grpSpPr>
              <a:xfrm>
                <a:off x="7287122" y="1581977"/>
                <a:ext cx="852803" cy="73428"/>
                <a:chOff x="7287122" y="1581977"/>
                <a:chExt cx="852803" cy="73428"/>
              </a:xfrm>
            </p:grpSpPr>
            <p:sp>
              <p:nvSpPr>
                <p:cNvPr id="9272" name="Google Shape;9272;p6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73" name="Google Shape;9273;p6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274" name="Google Shape;9274;p64"/>
            <p:cNvGrpSpPr/>
            <p:nvPr/>
          </p:nvGrpSpPr>
          <p:grpSpPr>
            <a:xfrm>
              <a:off x="7287122" y="1165658"/>
              <a:ext cx="1219403" cy="344253"/>
              <a:chOff x="7287122" y="1165658"/>
              <a:chExt cx="1219403" cy="344253"/>
            </a:xfrm>
          </p:grpSpPr>
          <p:sp>
            <p:nvSpPr>
              <p:cNvPr id="9275" name="Google Shape;9275;p6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6" name="Google Shape;9276;p64"/>
              <p:cNvGrpSpPr/>
              <p:nvPr/>
            </p:nvGrpSpPr>
            <p:grpSpPr>
              <a:xfrm>
                <a:off x="7287122" y="1341025"/>
                <a:ext cx="695703" cy="73419"/>
                <a:chOff x="7287122" y="1341025"/>
                <a:chExt cx="695703" cy="73419"/>
              </a:xfrm>
            </p:grpSpPr>
            <p:sp>
              <p:nvSpPr>
                <p:cNvPr id="9277" name="Google Shape;9277;p6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78" name="Google Shape;9278;p6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82"/>
        <p:cNvGrpSpPr/>
        <p:nvPr/>
      </p:nvGrpSpPr>
      <p:grpSpPr>
        <a:xfrm>
          <a:off x="0" y="0"/>
          <a:ext cx="0" cy="0"/>
          <a:chOff x="0" y="0"/>
          <a:chExt cx="0" cy="0"/>
        </a:xfrm>
      </p:grpSpPr>
      <p:sp>
        <p:nvSpPr>
          <p:cNvPr id="9283" name="Google Shape;9283;p65"/>
          <p:cNvSpPr txBox="1">
            <a:spLocks noGrp="1"/>
          </p:cNvSpPr>
          <p:nvPr>
            <p:ph type="body" idx="4294967295"/>
          </p:nvPr>
        </p:nvSpPr>
        <p:spPr>
          <a:xfrm>
            <a:off x="828875" y="1176707"/>
            <a:ext cx="7525800" cy="76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Flaticon’s extension</a:t>
            </a:r>
            <a:r>
              <a:rPr lang="en">
                <a:solidFill>
                  <a:srgbClr val="FFFFFF"/>
                </a:solidFill>
                <a:latin typeface="Arial"/>
                <a:ea typeface="Arial"/>
                <a:cs typeface="Arial"/>
                <a:sym typeface="Arial"/>
              </a:rPr>
              <a:t>, allowing you to customize and add even more icons.</a:t>
            </a:r>
            <a:r>
              <a:rPr lang="en">
                <a:solidFill>
                  <a:srgbClr val="435D74"/>
                </a:solidFill>
                <a:latin typeface="Arial"/>
                <a:ea typeface="Arial"/>
                <a:cs typeface="Arial"/>
                <a:sym typeface="Arial"/>
              </a:rPr>
              <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284" name="Google Shape;9284;p65"/>
          <p:cNvGrpSpPr/>
          <p:nvPr/>
        </p:nvGrpSpPr>
        <p:grpSpPr>
          <a:xfrm>
            <a:off x="845855" y="2307733"/>
            <a:ext cx="340168" cy="298978"/>
            <a:chOff x="892750" y="267400"/>
            <a:chExt cx="483125" cy="424625"/>
          </a:xfrm>
        </p:grpSpPr>
        <p:sp>
          <p:nvSpPr>
            <p:cNvPr id="9285" name="Google Shape;9285;p65"/>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6" name="Google Shape;9286;p65"/>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7" name="Google Shape;9287;p65"/>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88" name="Google Shape;9288;p65"/>
          <p:cNvGrpSpPr/>
          <p:nvPr/>
        </p:nvGrpSpPr>
        <p:grpSpPr>
          <a:xfrm>
            <a:off x="1284289" y="2287121"/>
            <a:ext cx="298996" cy="340204"/>
            <a:chOff x="1516475" y="238075"/>
            <a:chExt cx="424650" cy="483175"/>
          </a:xfrm>
        </p:grpSpPr>
        <p:sp>
          <p:nvSpPr>
            <p:cNvPr id="9289" name="Google Shape;9289;p65"/>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0" name="Google Shape;9290;p65"/>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1" name="Google Shape;9291;p65"/>
          <p:cNvGrpSpPr/>
          <p:nvPr/>
        </p:nvGrpSpPr>
        <p:grpSpPr>
          <a:xfrm>
            <a:off x="1677380" y="2367520"/>
            <a:ext cx="341488" cy="179405"/>
            <a:chOff x="2080675" y="352325"/>
            <a:chExt cx="485000" cy="254800"/>
          </a:xfrm>
        </p:grpSpPr>
        <p:sp>
          <p:nvSpPr>
            <p:cNvPr id="9292" name="Google Shape;9292;p6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3" name="Google Shape;9293;p6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4" name="Google Shape;9294;p65"/>
          <p:cNvGrpSpPr/>
          <p:nvPr/>
        </p:nvGrpSpPr>
        <p:grpSpPr>
          <a:xfrm>
            <a:off x="2126559" y="2287138"/>
            <a:ext cx="298996" cy="340168"/>
            <a:chOff x="2705375" y="238125"/>
            <a:chExt cx="424650" cy="483125"/>
          </a:xfrm>
        </p:grpSpPr>
        <p:sp>
          <p:nvSpPr>
            <p:cNvPr id="9295" name="Google Shape;9295;p65"/>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6" name="Google Shape;9296;p65"/>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7" name="Google Shape;9297;p65"/>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8" name="Google Shape;9298;p65"/>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9" name="Google Shape;9299;p65"/>
          <p:cNvGrpSpPr/>
          <p:nvPr/>
        </p:nvGrpSpPr>
        <p:grpSpPr>
          <a:xfrm>
            <a:off x="2542700" y="2287455"/>
            <a:ext cx="301161" cy="339535"/>
            <a:chOff x="3299850" y="238575"/>
            <a:chExt cx="427725" cy="482225"/>
          </a:xfrm>
        </p:grpSpPr>
        <p:sp>
          <p:nvSpPr>
            <p:cNvPr id="9300" name="Google Shape;9300;p65"/>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1" name="Google Shape;9301;p65"/>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2" name="Google Shape;9302;p65"/>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3" name="Google Shape;9303;p65"/>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4" name="Google Shape;9304;p65"/>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5" name="Google Shape;9305;p65"/>
          <p:cNvGrpSpPr/>
          <p:nvPr/>
        </p:nvGrpSpPr>
        <p:grpSpPr>
          <a:xfrm>
            <a:off x="2929622" y="2287138"/>
            <a:ext cx="352455" cy="340168"/>
            <a:chOff x="3857225" y="238125"/>
            <a:chExt cx="500575" cy="483125"/>
          </a:xfrm>
        </p:grpSpPr>
        <p:sp>
          <p:nvSpPr>
            <p:cNvPr id="9306" name="Google Shape;9306;p6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7" name="Google Shape;9307;p6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8" name="Google Shape;9308;p6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9" name="Google Shape;9309;p6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0" name="Google Shape;9310;p6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1" name="Google Shape;9311;p6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2" name="Google Shape;9312;p6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13" name="Google Shape;9313;p65"/>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14" name="Google Shape;9314;p65"/>
          <p:cNvGrpSpPr/>
          <p:nvPr/>
        </p:nvGrpSpPr>
        <p:grpSpPr>
          <a:xfrm>
            <a:off x="3776398" y="2287165"/>
            <a:ext cx="340186" cy="340116"/>
            <a:chOff x="5053900" y="238200"/>
            <a:chExt cx="483150" cy="483050"/>
          </a:xfrm>
        </p:grpSpPr>
        <p:sp>
          <p:nvSpPr>
            <p:cNvPr id="9315" name="Google Shape;9315;p65"/>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6" name="Google Shape;9316;p65"/>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7" name="Google Shape;9317;p65"/>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8" name="Google Shape;9318;p65"/>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19" name="Google Shape;9319;p65"/>
          <p:cNvGrpSpPr/>
          <p:nvPr/>
        </p:nvGrpSpPr>
        <p:grpSpPr>
          <a:xfrm>
            <a:off x="4190348" y="2287138"/>
            <a:ext cx="340168" cy="340168"/>
            <a:chOff x="5648375" y="238125"/>
            <a:chExt cx="483125" cy="483125"/>
          </a:xfrm>
        </p:grpSpPr>
        <p:sp>
          <p:nvSpPr>
            <p:cNvPr id="9320" name="Google Shape;9320;p65"/>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1" name="Google Shape;9321;p65"/>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2" name="Google Shape;9322;p65"/>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3" name="Google Shape;9323;p65"/>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4" name="Google Shape;9324;p65"/>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5" name="Google Shape;9325;p65"/>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6" name="Google Shape;9326;p65"/>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7" name="Google Shape;9327;p65"/>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8" name="Google Shape;9328;p65"/>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9" name="Google Shape;9329;p65"/>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0" name="Google Shape;9330;p65"/>
          <p:cNvGrpSpPr/>
          <p:nvPr/>
        </p:nvGrpSpPr>
        <p:grpSpPr>
          <a:xfrm>
            <a:off x="4607035" y="2287138"/>
            <a:ext cx="340168" cy="340168"/>
            <a:chOff x="6242825" y="238125"/>
            <a:chExt cx="483125" cy="483125"/>
          </a:xfrm>
        </p:grpSpPr>
        <p:sp>
          <p:nvSpPr>
            <p:cNvPr id="9331" name="Google Shape;9331;p65"/>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2" name="Google Shape;9332;p65"/>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3" name="Google Shape;9333;p65"/>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4" name="Google Shape;9334;p65"/>
          <p:cNvGrpSpPr/>
          <p:nvPr/>
        </p:nvGrpSpPr>
        <p:grpSpPr>
          <a:xfrm>
            <a:off x="844156" y="2727362"/>
            <a:ext cx="343566" cy="298943"/>
            <a:chOff x="889275" y="861850"/>
            <a:chExt cx="487950" cy="424575"/>
          </a:xfrm>
        </p:grpSpPr>
        <p:sp>
          <p:nvSpPr>
            <p:cNvPr id="9335" name="Google Shape;9335;p6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6" name="Google Shape;9336;p6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7" name="Google Shape;9337;p6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8" name="Google Shape;9338;p6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39" name="Google Shape;9339;p65"/>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0" name="Google Shape;9340;p65"/>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41" name="Google Shape;9341;p65"/>
          <p:cNvGrpSpPr/>
          <p:nvPr/>
        </p:nvGrpSpPr>
        <p:grpSpPr>
          <a:xfrm>
            <a:off x="2105973" y="2706749"/>
            <a:ext cx="340168" cy="340168"/>
            <a:chOff x="2676100" y="832575"/>
            <a:chExt cx="483125" cy="483125"/>
          </a:xfrm>
        </p:grpSpPr>
        <p:sp>
          <p:nvSpPr>
            <p:cNvPr id="9342" name="Google Shape;9342;p6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3" name="Google Shape;9343;p6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4" name="Google Shape;9344;p6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45" name="Google Shape;9345;p65"/>
          <p:cNvGrpSpPr/>
          <p:nvPr/>
        </p:nvGrpSpPr>
        <p:grpSpPr>
          <a:xfrm>
            <a:off x="2517477" y="2706749"/>
            <a:ext cx="351610" cy="340168"/>
            <a:chOff x="3270550" y="832575"/>
            <a:chExt cx="499375" cy="483125"/>
          </a:xfrm>
        </p:grpSpPr>
        <p:sp>
          <p:nvSpPr>
            <p:cNvPr id="9346" name="Google Shape;9346;p6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7" name="Google Shape;9347;p6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8" name="Google Shape;9348;p6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49" name="Google Shape;9349;p65"/>
          <p:cNvGrpSpPr/>
          <p:nvPr/>
        </p:nvGrpSpPr>
        <p:grpSpPr>
          <a:xfrm>
            <a:off x="2935756" y="2717381"/>
            <a:ext cx="340186" cy="318904"/>
            <a:chOff x="3865000" y="847675"/>
            <a:chExt cx="483150" cy="452925"/>
          </a:xfrm>
        </p:grpSpPr>
        <p:sp>
          <p:nvSpPr>
            <p:cNvPr id="9350" name="Google Shape;9350;p6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1" name="Google Shape;9351;p6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2" name="Google Shape;9352;p6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3" name="Google Shape;9353;p6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4" name="Google Shape;9354;p65"/>
          <p:cNvGrpSpPr/>
          <p:nvPr/>
        </p:nvGrpSpPr>
        <p:grpSpPr>
          <a:xfrm>
            <a:off x="3351439" y="2727300"/>
            <a:ext cx="344798" cy="299066"/>
            <a:chOff x="4452900" y="861750"/>
            <a:chExt cx="489700" cy="424750"/>
          </a:xfrm>
        </p:grpSpPr>
        <p:sp>
          <p:nvSpPr>
            <p:cNvPr id="9355" name="Google Shape;9355;p65"/>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6" name="Google Shape;9356;p65"/>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7" name="Google Shape;9357;p65"/>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8" name="Google Shape;9358;p65"/>
          <p:cNvGrpSpPr/>
          <p:nvPr/>
        </p:nvGrpSpPr>
        <p:grpSpPr>
          <a:xfrm>
            <a:off x="3768671" y="2706758"/>
            <a:ext cx="355641" cy="340151"/>
            <a:chOff x="5049750" y="832600"/>
            <a:chExt cx="505100" cy="483100"/>
          </a:xfrm>
        </p:grpSpPr>
        <p:sp>
          <p:nvSpPr>
            <p:cNvPr id="9359" name="Google Shape;9359;p65"/>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0" name="Google Shape;9360;p65"/>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61" name="Google Shape;9361;p65"/>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62" name="Google Shape;9362;p65"/>
          <p:cNvGrpSpPr/>
          <p:nvPr/>
        </p:nvGrpSpPr>
        <p:grpSpPr>
          <a:xfrm>
            <a:off x="4627621" y="2706749"/>
            <a:ext cx="298996" cy="340168"/>
            <a:chOff x="6272100" y="832575"/>
            <a:chExt cx="424650" cy="483125"/>
          </a:xfrm>
        </p:grpSpPr>
        <p:sp>
          <p:nvSpPr>
            <p:cNvPr id="9363" name="Google Shape;9363;p65"/>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4" name="Google Shape;9364;p65"/>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5" name="Google Shape;9365;p65"/>
          <p:cNvGrpSpPr/>
          <p:nvPr/>
        </p:nvGrpSpPr>
        <p:grpSpPr>
          <a:xfrm>
            <a:off x="845828" y="3125798"/>
            <a:ext cx="340221" cy="340186"/>
            <a:chOff x="893650" y="1428000"/>
            <a:chExt cx="483200" cy="483150"/>
          </a:xfrm>
        </p:grpSpPr>
        <p:sp>
          <p:nvSpPr>
            <p:cNvPr id="9366" name="Google Shape;9366;p65"/>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7" name="Google Shape;9367;p65"/>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8" name="Google Shape;9368;p65"/>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9" name="Google Shape;9369;p65"/>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70" name="Google Shape;9370;p65"/>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1" name="Google Shape;9371;p65"/>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72" name="Google Shape;9372;p65"/>
          <p:cNvGrpSpPr/>
          <p:nvPr/>
        </p:nvGrpSpPr>
        <p:grpSpPr>
          <a:xfrm>
            <a:off x="2099646" y="3146463"/>
            <a:ext cx="352825" cy="298855"/>
            <a:chOff x="2676100" y="1456375"/>
            <a:chExt cx="501100" cy="424450"/>
          </a:xfrm>
        </p:grpSpPr>
        <p:sp>
          <p:nvSpPr>
            <p:cNvPr id="9373" name="Google Shape;9373;p65"/>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4" name="Google Shape;9374;p65"/>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5" name="Google Shape;9375;p65"/>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6" name="Google Shape;9376;p65"/>
          <p:cNvGrpSpPr/>
          <p:nvPr/>
        </p:nvGrpSpPr>
        <p:grpSpPr>
          <a:xfrm>
            <a:off x="2523170" y="3125806"/>
            <a:ext cx="340221" cy="340168"/>
            <a:chOff x="3270475" y="1427025"/>
            <a:chExt cx="483200" cy="483125"/>
          </a:xfrm>
        </p:grpSpPr>
        <p:sp>
          <p:nvSpPr>
            <p:cNvPr id="9377" name="Google Shape;9377;p6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8" name="Google Shape;9378;p6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9" name="Google Shape;9379;p6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0" name="Google Shape;9380;p65"/>
          <p:cNvGrpSpPr/>
          <p:nvPr/>
        </p:nvGrpSpPr>
        <p:grpSpPr>
          <a:xfrm>
            <a:off x="2934083" y="3125780"/>
            <a:ext cx="343530" cy="340221"/>
            <a:chOff x="3860250" y="1427025"/>
            <a:chExt cx="487900" cy="483200"/>
          </a:xfrm>
        </p:grpSpPr>
        <p:sp>
          <p:nvSpPr>
            <p:cNvPr id="9381" name="Google Shape;9381;p65"/>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2" name="Google Shape;9382;p65"/>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3" name="Google Shape;9383;p65"/>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84" name="Google Shape;9384;p65"/>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5" name="Google Shape;9385;p65"/>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86" name="Google Shape;9386;p65"/>
          <p:cNvGrpSpPr/>
          <p:nvPr/>
        </p:nvGrpSpPr>
        <p:grpSpPr>
          <a:xfrm>
            <a:off x="4190322" y="3125806"/>
            <a:ext cx="340221" cy="340168"/>
            <a:chOff x="5648375" y="1427025"/>
            <a:chExt cx="483200" cy="483125"/>
          </a:xfrm>
        </p:grpSpPr>
        <p:sp>
          <p:nvSpPr>
            <p:cNvPr id="9387" name="Google Shape;9387;p6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8" name="Google Shape;9388;p6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9" name="Google Shape;9389;p65"/>
          <p:cNvGrpSpPr/>
          <p:nvPr/>
        </p:nvGrpSpPr>
        <p:grpSpPr>
          <a:xfrm>
            <a:off x="4604808" y="3125789"/>
            <a:ext cx="344622" cy="340204"/>
            <a:chOff x="6238300" y="1426975"/>
            <a:chExt cx="489450" cy="483175"/>
          </a:xfrm>
        </p:grpSpPr>
        <p:sp>
          <p:nvSpPr>
            <p:cNvPr id="9390" name="Google Shape;9390;p6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1" name="Google Shape;9391;p6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2" name="Google Shape;9392;p6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93" name="Google Shape;9393;p65"/>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94" name="Google Shape;9394;p65"/>
          <p:cNvGrpSpPr/>
          <p:nvPr/>
        </p:nvGrpSpPr>
        <p:grpSpPr>
          <a:xfrm>
            <a:off x="1263703" y="3544794"/>
            <a:ext cx="340168" cy="340186"/>
            <a:chOff x="1487200" y="2021475"/>
            <a:chExt cx="483125" cy="483150"/>
          </a:xfrm>
        </p:grpSpPr>
        <p:sp>
          <p:nvSpPr>
            <p:cNvPr id="9395" name="Google Shape;9395;p65"/>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6" name="Google Shape;9396;p65"/>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7" name="Google Shape;9397;p65"/>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8" name="Google Shape;9398;p65"/>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9" name="Google Shape;9399;p65"/>
          <p:cNvGrpSpPr/>
          <p:nvPr/>
        </p:nvGrpSpPr>
        <p:grpSpPr>
          <a:xfrm>
            <a:off x="1678040" y="3565398"/>
            <a:ext cx="340168" cy="298978"/>
            <a:chOff x="2081650" y="2050750"/>
            <a:chExt cx="483125" cy="424625"/>
          </a:xfrm>
        </p:grpSpPr>
        <p:sp>
          <p:nvSpPr>
            <p:cNvPr id="9400" name="Google Shape;9400;p6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1" name="Google Shape;9401;p6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2" name="Google Shape;9402;p6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3" name="Google Shape;9403;p6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4" name="Google Shape;9404;p6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5" name="Google Shape;9405;p6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06" name="Google Shape;9406;p65"/>
          <p:cNvGrpSpPr/>
          <p:nvPr/>
        </p:nvGrpSpPr>
        <p:grpSpPr>
          <a:xfrm>
            <a:off x="2105973" y="3588721"/>
            <a:ext cx="340168" cy="252332"/>
            <a:chOff x="2676100" y="2083800"/>
            <a:chExt cx="483125" cy="358375"/>
          </a:xfrm>
        </p:grpSpPr>
        <p:sp>
          <p:nvSpPr>
            <p:cNvPr id="9407" name="Google Shape;9407;p65"/>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8" name="Google Shape;9408;p65"/>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09" name="Google Shape;9409;p65"/>
          <p:cNvGrpSpPr/>
          <p:nvPr/>
        </p:nvGrpSpPr>
        <p:grpSpPr>
          <a:xfrm>
            <a:off x="2531487" y="3554766"/>
            <a:ext cx="323587" cy="320242"/>
            <a:chOff x="3282325" y="2035675"/>
            <a:chExt cx="459575" cy="454825"/>
          </a:xfrm>
        </p:grpSpPr>
        <p:sp>
          <p:nvSpPr>
            <p:cNvPr id="9410" name="Google Shape;9410;p6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1" name="Google Shape;9411;p6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2" name="Google Shape;9412;p6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3" name="Google Shape;9413;p6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14" name="Google Shape;9414;p65"/>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5" name="Google Shape;9415;p65"/>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16" name="Google Shape;9416;p65"/>
          <p:cNvGrpSpPr/>
          <p:nvPr/>
        </p:nvGrpSpPr>
        <p:grpSpPr>
          <a:xfrm>
            <a:off x="3776187" y="3544803"/>
            <a:ext cx="340608" cy="340168"/>
            <a:chOff x="5053900" y="2021500"/>
            <a:chExt cx="483750" cy="483125"/>
          </a:xfrm>
        </p:grpSpPr>
        <p:sp>
          <p:nvSpPr>
            <p:cNvPr id="9417" name="Google Shape;9417;p6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8" name="Google Shape;9418;p6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9" name="Google Shape;9419;p6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0" name="Google Shape;9420;p6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1" name="Google Shape;9421;p6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2" name="Google Shape;9422;p6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3" name="Google Shape;9423;p6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4" name="Google Shape;9424;p6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25" name="Google Shape;9425;p65"/>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26" name="Google Shape;9426;p65"/>
          <p:cNvGrpSpPr/>
          <p:nvPr/>
        </p:nvGrpSpPr>
        <p:grpSpPr>
          <a:xfrm>
            <a:off x="4601286" y="3547971"/>
            <a:ext cx="351663" cy="333831"/>
            <a:chOff x="6222125" y="2025975"/>
            <a:chExt cx="499450" cy="474125"/>
          </a:xfrm>
        </p:grpSpPr>
        <p:sp>
          <p:nvSpPr>
            <p:cNvPr id="9427" name="Google Shape;9427;p6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8" name="Google Shape;9428;p6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9" name="Google Shape;9429;p6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0" name="Google Shape;9430;p65"/>
          <p:cNvGrpSpPr/>
          <p:nvPr/>
        </p:nvGrpSpPr>
        <p:grpSpPr>
          <a:xfrm>
            <a:off x="5058848" y="2364541"/>
            <a:ext cx="335504" cy="185953"/>
            <a:chOff x="896050" y="2725450"/>
            <a:chExt cx="476500" cy="264100"/>
          </a:xfrm>
        </p:grpSpPr>
        <p:sp>
          <p:nvSpPr>
            <p:cNvPr id="9431" name="Google Shape;9431;p65"/>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2" name="Google Shape;9432;p65"/>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3" name="Google Shape;9433;p65"/>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4" name="Google Shape;9434;p65"/>
          <p:cNvGrpSpPr/>
          <p:nvPr/>
        </p:nvGrpSpPr>
        <p:grpSpPr>
          <a:xfrm>
            <a:off x="5489588" y="2287425"/>
            <a:ext cx="340168" cy="340186"/>
            <a:chOff x="1487200" y="2615925"/>
            <a:chExt cx="483125" cy="483150"/>
          </a:xfrm>
        </p:grpSpPr>
        <p:sp>
          <p:nvSpPr>
            <p:cNvPr id="9435" name="Google Shape;9435;p65"/>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6" name="Google Shape;9436;p65"/>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7" name="Google Shape;9437;p65"/>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8" name="Google Shape;9438;p65"/>
          <p:cNvGrpSpPr/>
          <p:nvPr/>
        </p:nvGrpSpPr>
        <p:grpSpPr>
          <a:xfrm>
            <a:off x="5889537" y="2287425"/>
            <a:ext cx="353564" cy="340186"/>
            <a:chOff x="2077575" y="2615925"/>
            <a:chExt cx="502150" cy="483150"/>
          </a:xfrm>
        </p:grpSpPr>
        <p:sp>
          <p:nvSpPr>
            <p:cNvPr id="9439" name="Google Shape;9439;p65"/>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0" name="Google Shape;9440;p65"/>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1" name="Google Shape;9441;p65"/>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2" name="Google Shape;9442;p65"/>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3" name="Google Shape;9443;p65"/>
          <p:cNvGrpSpPr/>
          <p:nvPr/>
        </p:nvGrpSpPr>
        <p:grpSpPr>
          <a:xfrm>
            <a:off x="6313326" y="2303452"/>
            <a:ext cx="334536" cy="308132"/>
            <a:chOff x="2680100" y="2638725"/>
            <a:chExt cx="475125" cy="437625"/>
          </a:xfrm>
        </p:grpSpPr>
        <p:sp>
          <p:nvSpPr>
            <p:cNvPr id="9444" name="Google Shape;9444;p65"/>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5" name="Google Shape;9445;p65"/>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6" name="Google Shape;9446;p65"/>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7" name="Google Shape;9447;p65"/>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8" name="Google Shape;9448;p65"/>
          <p:cNvGrpSpPr/>
          <p:nvPr/>
        </p:nvGrpSpPr>
        <p:grpSpPr>
          <a:xfrm>
            <a:off x="6778965" y="2287425"/>
            <a:ext cx="239183" cy="340186"/>
            <a:chOff x="3342275" y="2615925"/>
            <a:chExt cx="339700" cy="483150"/>
          </a:xfrm>
        </p:grpSpPr>
        <p:sp>
          <p:nvSpPr>
            <p:cNvPr id="9449" name="Google Shape;9449;p65"/>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0" name="Google Shape;9450;p65"/>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51" name="Google Shape;9451;p65"/>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2" name="Google Shape;9452;p65"/>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3" name="Google Shape;9453;p65"/>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54" name="Google Shape;9454;p65"/>
          <p:cNvGrpSpPr/>
          <p:nvPr/>
        </p:nvGrpSpPr>
        <p:grpSpPr>
          <a:xfrm>
            <a:off x="6415846" y="3956426"/>
            <a:ext cx="339482" cy="339271"/>
            <a:chOff x="5648900" y="2616600"/>
            <a:chExt cx="482150" cy="481850"/>
          </a:xfrm>
        </p:grpSpPr>
        <p:sp>
          <p:nvSpPr>
            <p:cNvPr id="9455" name="Google Shape;9455;p65"/>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6" name="Google Shape;9456;p65"/>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7" name="Google Shape;9457;p65"/>
          <p:cNvGrpSpPr/>
          <p:nvPr/>
        </p:nvGrpSpPr>
        <p:grpSpPr>
          <a:xfrm>
            <a:off x="4735130" y="3963142"/>
            <a:ext cx="325626" cy="325694"/>
            <a:chOff x="6242825" y="2615925"/>
            <a:chExt cx="483125" cy="483225"/>
          </a:xfrm>
        </p:grpSpPr>
        <p:sp>
          <p:nvSpPr>
            <p:cNvPr id="9458" name="Google Shape;9458;p65"/>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9" name="Google Shape;9459;p65"/>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0" name="Google Shape;9460;p65"/>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1" name="Google Shape;9461;p65"/>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2" name="Google Shape;9462;p65"/>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63" name="Google Shape;9463;p65"/>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64" name="Google Shape;9464;p65"/>
          <p:cNvGrpSpPr/>
          <p:nvPr/>
        </p:nvGrpSpPr>
        <p:grpSpPr>
          <a:xfrm>
            <a:off x="5488629" y="2707036"/>
            <a:ext cx="342087" cy="340186"/>
            <a:chOff x="1487200" y="3210375"/>
            <a:chExt cx="485850" cy="483150"/>
          </a:xfrm>
        </p:grpSpPr>
        <p:sp>
          <p:nvSpPr>
            <p:cNvPr id="9465" name="Google Shape;9465;p65"/>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6" name="Google Shape;9466;p65"/>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7" name="Google Shape;9467;p65"/>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68" name="Google Shape;9468;p65"/>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9" name="Google Shape;9469;p65"/>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70" name="Google Shape;9470;p65"/>
          <p:cNvGrpSpPr/>
          <p:nvPr/>
        </p:nvGrpSpPr>
        <p:grpSpPr>
          <a:xfrm>
            <a:off x="6727988" y="2707027"/>
            <a:ext cx="341136" cy="340204"/>
            <a:chOff x="3269875" y="3210400"/>
            <a:chExt cx="484500" cy="483175"/>
          </a:xfrm>
        </p:grpSpPr>
        <p:sp>
          <p:nvSpPr>
            <p:cNvPr id="9471" name="Google Shape;9471;p65"/>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2" name="Google Shape;9472;p65"/>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3" name="Google Shape;9473;p65"/>
          <p:cNvGrpSpPr/>
          <p:nvPr/>
        </p:nvGrpSpPr>
        <p:grpSpPr>
          <a:xfrm>
            <a:off x="7227082" y="2706666"/>
            <a:ext cx="170216" cy="340925"/>
            <a:chOff x="3985700" y="3210375"/>
            <a:chExt cx="241750" cy="484200"/>
          </a:xfrm>
        </p:grpSpPr>
        <p:sp>
          <p:nvSpPr>
            <p:cNvPr id="9474" name="Google Shape;9474;p65"/>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5" name="Google Shape;9475;p65"/>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6" name="Google Shape;9476;p65"/>
          <p:cNvGrpSpPr/>
          <p:nvPr/>
        </p:nvGrpSpPr>
        <p:grpSpPr>
          <a:xfrm>
            <a:off x="7566351" y="2707678"/>
            <a:ext cx="339007" cy="338901"/>
            <a:chOff x="4460225" y="3211300"/>
            <a:chExt cx="481475" cy="481325"/>
          </a:xfrm>
        </p:grpSpPr>
        <p:sp>
          <p:nvSpPr>
            <p:cNvPr id="9477" name="Google Shape;9477;p65"/>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8" name="Google Shape;9478;p65"/>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79" name="Google Shape;9479;p65"/>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80" name="Google Shape;9480;p65"/>
          <p:cNvGrpSpPr/>
          <p:nvPr/>
        </p:nvGrpSpPr>
        <p:grpSpPr>
          <a:xfrm>
            <a:off x="6859688" y="3985756"/>
            <a:ext cx="342034" cy="280654"/>
            <a:chOff x="5647000" y="3252650"/>
            <a:chExt cx="485775" cy="398600"/>
          </a:xfrm>
        </p:grpSpPr>
        <p:sp>
          <p:nvSpPr>
            <p:cNvPr id="9481" name="Google Shape;9481;p65"/>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2" name="Google Shape;9482;p65"/>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3" name="Google Shape;9483;p65"/>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4" name="Google Shape;9484;p65"/>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5" name="Google Shape;9485;p65"/>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6" name="Google Shape;9486;p65"/>
          <p:cNvGrpSpPr/>
          <p:nvPr/>
        </p:nvGrpSpPr>
        <p:grpSpPr>
          <a:xfrm>
            <a:off x="5165128" y="3991768"/>
            <a:ext cx="326536" cy="268454"/>
            <a:chOff x="6242450" y="3252800"/>
            <a:chExt cx="484475" cy="398300"/>
          </a:xfrm>
        </p:grpSpPr>
        <p:sp>
          <p:nvSpPr>
            <p:cNvPr id="9487" name="Google Shape;9487;p65"/>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8" name="Google Shape;9488;p65"/>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9" name="Google Shape;9489;p65"/>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90" name="Google Shape;9490;p65"/>
          <p:cNvGrpSpPr/>
          <p:nvPr/>
        </p:nvGrpSpPr>
        <p:grpSpPr>
          <a:xfrm>
            <a:off x="5077111" y="3126102"/>
            <a:ext cx="298978" cy="340168"/>
            <a:chOff x="922025" y="3804850"/>
            <a:chExt cx="424625" cy="483125"/>
          </a:xfrm>
        </p:grpSpPr>
        <p:sp>
          <p:nvSpPr>
            <p:cNvPr id="9491" name="Google Shape;9491;p65"/>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2" name="Google Shape;9492;p65"/>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93" name="Google Shape;9493;p65"/>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94" name="Google Shape;9494;p65"/>
          <p:cNvGrpSpPr/>
          <p:nvPr/>
        </p:nvGrpSpPr>
        <p:grpSpPr>
          <a:xfrm>
            <a:off x="5909841" y="3126102"/>
            <a:ext cx="312955" cy="340168"/>
            <a:chOff x="2100300" y="3804850"/>
            <a:chExt cx="444475" cy="483125"/>
          </a:xfrm>
        </p:grpSpPr>
        <p:sp>
          <p:nvSpPr>
            <p:cNvPr id="9495" name="Google Shape;9495;p65"/>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6" name="Google Shape;9496;p65"/>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97" name="Google Shape;9497;p65"/>
          <p:cNvGrpSpPr/>
          <p:nvPr/>
        </p:nvGrpSpPr>
        <p:grpSpPr>
          <a:xfrm>
            <a:off x="6333463" y="3126102"/>
            <a:ext cx="294261" cy="340168"/>
            <a:chOff x="2708700" y="3804850"/>
            <a:chExt cx="417925" cy="483125"/>
          </a:xfrm>
        </p:grpSpPr>
        <p:sp>
          <p:nvSpPr>
            <p:cNvPr id="9498" name="Google Shape;9498;p65"/>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9" name="Google Shape;9499;p65"/>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0" name="Google Shape;9500;p65"/>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1" name="Google Shape;9501;p65"/>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02" name="Google Shape;9502;p65"/>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3" name="Google Shape;9503;p65"/>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04" name="Google Shape;9504;p65"/>
          <p:cNvGrpSpPr/>
          <p:nvPr/>
        </p:nvGrpSpPr>
        <p:grpSpPr>
          <a:xfrm>
            <a:off x="7570338" y="3127378"/>
            <a:ext cx="331033" cy="337616"/>
            <a:chOff x="4467450" y="3808475"/>
            <a:chExt cx="470150" cy="479500"/>
          </a:xfrm>
        </p:grpSpPr>
        <p:sp>
          <p:nvSpPr>
            <p:cNvPr id="9505" name="Google Shape;9505;p65"/>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6" name="Google Shape;9506;p65"/>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7" name="Google Shape;9507;p65"/>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8" name="Google Shape;9508;p65"/>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9" name="Google Shape;9509;p65"/>
          <p:cNvGrpSpPr/>
          <p:nvPr/>
        </p:nvGrpSpPr>
        <p:grpSpPr>
          <a:xfrm>
            <a:off x="7990685" y="3126102"/>
            <a:ext cx="340186" cy="340168"/>
            <a:chOff x="5053900" y="3804850"/>
            <a:chExt cx="483150" cy="483125"/>
          </a:xfrm>
        </p:grpSpPr>
        <p:sp>
          <p:nvSpPr>
            <p:cNvPr id="9510" name="Google Shape;9510;p65"/>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1" name="Google Shape;9511;p65"/>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2" name="Google Shape;9512;p65"/>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3" name="Google Shape;9513;p65"/>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4" name="Google Shape;9514;p65"/>
          <p:cNvGrpSpPr/>
          <p:nvPr/>
        </p:nvGrpSpPr>
        <p:grpSpPr>
          <a:xfrm>
            <a:off x="7306081" y="3956021"/>
            <a:ext cx="340168" cy="340168"/>
            <a:chOff x="5648375" y="3804850"/>
            <a:chExt cx="483125" cy="483125"/>
          </a:xfrm>
        </p:grpSpPr>
        <p:sp>
          <p:nvSpPr>
            <p:cNvPr id="9515" name="Google Shape;9515;p65"/>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6" name="Google Shape;9516;p65"/>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7" name="Google Shape;9517;p65"/>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8" name="Google Shape;9518;p65"/>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9" name="Google Shape;9519;p65"/>
          <p:cNvGrpSpPr/>
          <p:nvPr/>
        </p:nvGrpSpPr>
        <p:grpSpPr>
          <a:xfrm>
            <a:off x="5596036" y="3968278"/>
            <a:ext cx="280923" cy="315449"/>
            <a:chOff x="6276025" y="3812400"/>
            <a:chExt cx="416800" cy="468025"/>
          </a:xfrm>
        </p:grpSpPr>
        <p:sp>
          <p:nvSpPr>
            <p:cNvPr id="9520" name="Google Shape;9520;p65"/>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1" name="Google Shape;9521;p65"/>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2" name="Google Shape;9522;p65"/>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3" name="Google Shape;9523;p65"/>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4" name="Google Shape;9524;p65"/>
          <p:cNvGrpSpPr/>
          <p:nvPr/>
        </p:nvGrpSpPr>
        <p:grpSpPr>
          <a:xfrm>
            <a:off x="5055293" y="3545089"/>
            <a:ext cx="342615" cy="340186"/>
            <a:chOff x="890400" y="4399350"/>
            <a:chExt cx="486600" cy="483150"/>
          </a:xfrm>
        </p:grpSpPr>
        <p:sp>
          <p:nvSpPr>
            <p:cNvPr id="9525" name="Google Shape;9525;p65"/>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6" name="Google Shape;9526;p65"/>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7" name="Google Shape;9527;p65"/>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8" name="Google Shape;9528;p65"/>
          <p:cNvGrpSpPr/>
          <p:nvPr/>
        </p:nvGrpSpPr>
        <p:grpSpPr>
          <a:xfrm>
            <a:off x="5489588" y="3560368"/>
            <a:ext cx="340168" cy="309628"/>
            <a:chOff x="1487200" y="4421025"/>
            <a:chExt cx="483125" cy="439750"/>
          </a:xfrm>
        </p:grpSpPr>
        <p:sp>
          <p:nvSpPr>
            <p:cNvPr id="9529" name="Google Shape;9529;p65"/>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0" name="Google Shape;9530;p65"/>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1" name="Google Shape;9531;p65"/>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2" name="Google Shape;9532;p65"/>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33" name="Google Shape;9533;p65"/>
          <p:cNvGrpSpPr/>
          <p:nvPr/>
        </p:nvGrpSpPr>
        <p:grpSpPr>
          <a:xfrm>
            <a:off x="5893867" y="3545107"/>
            <a:ext cx="344903" cy="340151"/>
            <a:chOff x="2079300" y="4399325"/>
            <a:chExt cx="489850" cy="483100"/>
          </a:xfrm>
        </p:grpSpPr>
        <p:sp>
          <p:nvSpPr>
            <p:cNvPr id="9534" name="Google Shape;9534;p65"/>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5" name="Google Shape;9535;p65"/>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36" name="Google Shape;9536;p65"/>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37" name="Google Shape;9537;p65"/>
          <p:cNvGrpSpPr/>
          <p:nvPr/>
        </p:nvGrpSpPr>
        <p:grpSpPr>
          <a:xfrm>
            <a:off x="6760439" y="3545107"/>
            <a:ext cx="276236" cy="340151"/>
            <a:chOff x="3316000" y="4399325"/>
            <a:chExt cx="392325" cy="483100"/>
          </a:xfrm>
        </p:grpSpPr>
        <p:sp>
          <p:nvSpPr>
            <p:cNvPr id="9538" name="Google Shape;9538;p65"/>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9" name="Google Shape;9539;p65"/>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40" name="Google Shape;9540;p65"/>
          <p:cNvGrpSpPr/>
          <p:nvPr/>
        </p:nvGrpSpPr>
        <p:grpSpPr>
          <a:xfrm>
            <a:off x="7185179" y="3545089"/>
            <a:ext cx="254022" cy="340186"/>
            <a:chOff x="3926225" y="4399275"/>
            <a:chExt cx="360775" cy="483150"/>
          </a:xfrm>
        </p:grpSpPr>
        <p:sp>
          <p:nvSpPr>
            <p:cNvPr id="9541" name="Google Shape;9541;p65"/>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2" name="Google Shape;9542;p65"/>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43" name="Google Shape;9543;p65"/>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44" name="Google Shape;9544;p65"/>
          <p:cNvGrpSpPr/>
          <p:nvPr/>
        </p:nvGrpSpPr>
        <p:grpSpPr>
          <a:xfrm>
            <a:off x="7990738" y="3545151"/>
            <a:ext cx="340080" cy="340063"/>
            <a:chOff x="5053975" y="4399375"/>
            <a:chExt cx="483000" cy="482975"/>
          </a:xfrm>
        </p:grpSpPr>
        <p:sp>
          <p:nvSpPr>
            <p:cNvPr id="9545" name="Google Shape;9545;p65"/>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6" name="Google Shape;9546;p65"/>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7" name="Google Shape;9547;p65"/>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48" name="Google Shape;9548;p65"/>
          <p:cNvGrpSpPr/>
          <p:nvPr/>
        </p:nvGrpSpPr>
        <p:grpSpPr>
          <a:xfrm>
            <a:off x="7750609" y="3956042"/>
            <a:ext cx="340168" cy="340168"/>
            <a:chOff x="5648375" y="4399300"/>
            <a:chExt cx="483125" cy="483125"/>
          </a:xfrm>
        </p:grpSpPr>
        <p:sp>
          <p:nvSpPr>
            <p:cNvPr id="9549" name="Google Shape;9549;p65"/>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0" name="Google Shape;9550;p65"/>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1" name="Google Shape;9551;p65"/>
          <p:cNvGrpSpPr/>
          <p:nvPr/>
        </p:nvGrpSpPr>
        <p:grpSpPr>
          <a:xfrm>
            <a:off x="5981331" y="3974637"/>
            <a:ext cx="330007" cy="302744"/>
            <a:chOff x="6239575" y="4416275"/>
            <a:chExt cx="489625" cy="449175"/>
          </a:xfrm>
        </p:grpSpPr>
        <p:sp>
          <p:nvSpPr>
            <p:cNvPr id="9552" name="Google Shape;9552;p65"/>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3" name="Google Shape;9553;p65"/>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4" name="Google Shape;9554;p65"/>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5" name="Google Shape;9555;p65"/>
          <p:cNvGrpSpPr/>
          <p:nvPr/>
        </p:nvGrpSpPr>
        <p:grpSpPr>
          <a:xfrm>
            <a:off x="3084610" y="3971815"/>
            <a:ext cx="308234" cy="308234"/>
            <a:chOff x="892750" y="4993750"/>
            <a:chExt cx="483125" cy="483125"/>
          </a:xfrm>
        </p:grpSpPr>
        <p:sp>
          <p:nvSpPr>
            <p:cNvPr id="9556" name="Google Shape;9556;p65"/>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7" name="Google Shape;9557;p65"/>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8" name="Google Shape;9558;p65"/>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9" name="Google Shape;9559;p65"/>
          <p:cNvGrpSpPr/>
          <p:nvPr/>
        </p:nvGrpSpPr>
        <p:grpSpPr>
          <a:xfrm>
            <a:off x="3497219" y="3971815"/>
            <a:ext cx="308234" cy="308234"/>
            <a:chOff x="1487200" y="4993750"/>
            <a:chExt cx="483125" cy="483125"/>
          </a:xfrm>
        </p:grpSpPr>
        <p:sp>
          <p:nvSpPr>
            <p:cNvPr id="9560" name="Google Shape;9560;p6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1" name="Google Shape;9561;p6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2" name="Google Shape;9562;p65"/>
          <p:cNvGrpSpPr/>
          <p:nvPr/>
        </p:nvGrpSpPr>
        <p:grpSpPr>
          <a:xfrm>
            <a:off x="3909829" y="3971815"/>
            <a:ext cx="308234" cy="308234"/>
            <a:chOff x="2081650" y="4993750"/>
            <a:chExt cx="483125" cy="483125"/>
          </a:xfrm>
        </p:grpSpPr>
        <p:sp>
          <p:nvSpPr>
            <p:cNvPr id="9563" name="Google Shape;9563;p6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4" name="Google Shape;9564;p6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5" name="Google Shape;9565;p65"/>
          <p:cNvGrpSpPr/>
          <p:nvPr/>
        </p:nvGrpSpPr>
        <p:grpSpPr>
          <a:xfrm>
            <a:off x="1491328" y="3979188"/>
            <a:ext cx="293982" cy="293982"/>
            <a:chOff x="2676100" y="4993750"/>
            <a:chExt cx="483125" cy="483125"/>
          </a:xfrm>
        </p:grpSpPr>
        <p:sp>
          <p:nvSpPr>
            <p:cNvPr id="9566" name="Google Shape;9566;p65"/>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7" name="Google Shape;9567;p65"/>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8" name="Google Shape;9568;p65"/>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9" name="Google Shape;9569;p65"/>
          <p:cNvGrpSpPr/>
          <p:nvPr/>
        </p:nvGrpSpPr>
        <p:grpSpPr>
          <a:xfrm>
            <a:off x="4322435" y="3971815"/>
            <a:ext cx="308234" cy="308234"/>
            <a:chOff x="3270550" y="4993750"/>
            <a:chExt cx="483125" cy="483125"/>
          </a:xfrm>
        </p:grpSpPr>
        <p:sp>
          <p:nvSpPr>
            <p:cNvPr id="9570" name="Google Shape;9570;p65"/>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1" name="Google Shape;9571;p65"/>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2" name="Google Shape;9572;p65"/>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73" name="Google Shape;9573;p65"/>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74" name="Google Shape;9574;p65"/>
          <p:cNvGrpSpPr/>
          <p:nvPr/>
        </p:nvGrpSpPr>
        <p:grpSpPr>
          <a:xfrm>
            <a:off x="2288093" y="3979142"/>
            <a:ext cx="293997" cy="294073"/>
            <a:chOff x="4459450" y="4993700"/>
            <a:chExt cx="483150" cy="483275"/>
          </a:xfrm>
        </p:grpSpPr>
        <p:sp>
          <p:nvSpPr>
            <p:cNvPr id="9575" name="Google Shape;9575;p65"/>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6" name="Google Shape;9576;p65"/>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7" name="Google Shape;9577;p65"/>
          <p:cNvGrpSpPr/>
          <p:nvPr/>
        </p:nvGrpSpPr>
        <p:grpSpPr>
          <a:xfrm>
            <a:off x="2686471" y="3979142"/>
            <a:ext cx="293997" cy="294073"/>
            <a:chOff x="5053900" y="4993700"/>
            <a:chExt cx="483150" cy="483275"/>
          </a:xfrm>
        </p:grpSpPr>
        <p:sp>
          <p:nvSpPr>
            <p:cNvPr id="9578" name="Google Shape;9578;p65"/>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9" name="Google Shape;9579;p65"/>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80" name="Google Shape;9580;p6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84"/>
        <p:cNvGrpSpPr/>
        <p:nvPr/>
      </p:nvGrpSpPr>
      <p:grpSpPr>
        <a:xfrm>
          <a:off x="0" y="0"/>
          <a:ext cx="0" cy="0"/>
          <a:chOff x="0" y="0"/>
          <a:chExt cx="0" cy="0"/>
        </a:xfrm>
      </p:grpSpPr>
      <p:sp>
        <p:nvSpPr>
          <p:cNvPr id="9585" name="Google Shape;9585;p66"/>
          <p:cNvSpPr/>
          <p:nvPr/>
        </p:nvSpPr>
        <p:spPr>
          <a:xfrm>
            <a:off x="844100" y="1308173"/>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6"/>
          <p:cNvSpPr/>
          <p:nvPr/>
        </p:nvSpPr>
        <p:spPr>
          <a:xfrm>
            <a:off x="844104" y="1772778"/>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6"/>
          <p:cNvSpPr/>
          <p:nvPr/>
        </p:nvSpPr>
        <p:spPr>
          <a:xfrm>
            <a:off x="852434" y="2202562"/>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8" name="Google Shape;9588;p66"/>
          <p:cNvGrpSpPr/>
          <p:nvPr/>
        </p:nvGrpSpPr>
        <p:grpSpPr>
          <a:xfrm>
            <a:off x="2987728" y="1336070"/>
            <a:ext cx="371882" cy="373766"/>
            <a:chOff x="-41270450" y="1973375"/>
            <a:chExt cx="315850" cy="317450"/>
          </a:xfrm>
        </p:grpSpPr>
        <p:sp>
          <p:nvSpPr>
            <p:cNvPr id="9589" name="Google Shape;9589;p66"/>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6"/>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6"/>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6"/>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3" name="Google Shape;9593;p66"/>
          <p:cNvGrpSpPr/>
          <p:nvPr/>
        </p:nvGrpSpPr>
        <p:grpSpPr>
          <a:xfrm>
            <a:off x="3005407" y="1783026"/>
            <a:ext cx="395871" cy="372088"/>
            <a:chOff x="-41291625" y="2339025"/>
            <a:chExt cx="336225" cy="316025"/>
          </a:xfrm>
        </p:grpSpPr>
        <p:sp>
          <p:nvSpPr>
            <p:cNvPr id="9594" name="Google Shape;9594;p66"/>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6"/>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6" name="Google Shape;9596;p66"/>
          <p:cNvSpPr/>
          <p:nvPr/>
        </p:nvSpPr>
        <p:spPr>
          <a:xfrm>
            <a:off x="2982027" y="1970041"/>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6"/>
          <p:cNvSpPr/>
          <p:nvPr/>
        </p:nvSpPr>
        <p:spPr>
          <a:xfrm>
            <a:off x="3016426" y="2215314"/>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6"/>
          <p:cNvSpPr/>
          <p:nvPr/>
        </p:nvSpPr>
        <p:spPr>
          <a:xfrm>
            <a:off x="1807487" y="2652012"/>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6"/>
          <p:cNvSpPr/>
          <p:nvPr/>
        </p:nvSpPr>
        <p:spPr>
          <a:xfrm>
            <a:off x="1759274" y="3082043"/>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6"/>
          <p:cNvSpPr/>
          <p:nvPr/>
        </p:nvSpPr>
        <p:spPr>
          <a:xfrm>
            <a:off x="1735189" y="3576077"/>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6"/>
          <p:cNvSpPr/>
          <p:nvPr/>
        </p:nvSpPr>
        <p:spPr>
          <a:xfrm>
            <a:off x="3953247" y="2652248"/>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2" name="Google Shape;9602;p66"/>
          <p:cNvGrpSpPr/>
          <p:nvPr/>
        </p:nvGrpSpPr>
        <p:grpSpPr>
          <a:xfrm>
            <a:off x="1229534" y="1308077"/>
            <a:ext cx="396931" cy="373147"/>
            <a:chOff x="-42804750" y="1949600"/>
            <a:chExt cx="337125" cy="316925"/>
          </a:xfrm>
        </p:grpSpPr>
        <p:sp>
          <p:nvSpPr>
            <p:cNvPr id="9603" name="Google Shape;9603;p66"/>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6"/>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6"/>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66"/>
          <p:cNvGrpSpPr/>
          <p:nvPr/>
        </p:nvGrpSpPr>
        <p:grpSpPr>
          <a:xfrm>
            <a:off x="1292211" y="1760773"/>
            <a:ext cx="335706" cy="364258"/>
            <a:chOff x="-42778750" y="2320125"/>
            <a:chExt cx="285125" cy="309375"/>
          </a:xfrm>
        </p:grpSpPr>
        <p:sp>
          <p:nvSpPr>
            <p:cNvPr id="9607" name="Google Shape;9607;p66"/>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6"/>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66"/>
          <p:cNvGrpSpPr/>
          <p:nvPr/>
        </p:nvGrpSpPr>
        <p:grpSpPr>
          <a:xfrm>
            <a:off x="1269879" y="2207778"/>
            <a:ext cx="375591" cy="374678"/>
            <a:chOff x="-42796875" y="2680675"/>
            <a:chExt cx="319000" cy="318225"/>
          </a:xfrm>
        </p:grpSpPr>
        <p:sp>
          <p:nvSpPr>
            <p:cNvPr id="9610" name="Google Shape;9610;p66"/>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6"/>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6"/>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6"/>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6"/>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5" name="Google Shape;9615;p66"/>
          <p:cNvSpPr/>
          <p:nvPr/>
        </p:nvSpPr>
        <p:spPr>
          <a:xfrm>
            <a:off x="3439644" y="1333692"/>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6"/>
          <p:cNvSpPr/>
          <p:nvPr/>
        </p:nvSpPr>
        <p:spPr>
          <a:xfrm>
            <a:off x="3459773" y="1815159"/>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6"/>
          <p:cNvSpPr/>
          <p:nvPr/>
        </p:nvSpPr>
        <p:spPr>
          <a:xfrm>
            <a:off x="3469303" y="2215314"/>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6"/>
          <p:cNvSpPr/>
          <p:nvPr/>
        </p:nvSpPr>
        <p:spPr>
          <a:xfrm>
            <a:off x="2230466" y="2652012"/>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6"/>
          <p:cNvSpPr/>
          <p:nvPr/>
        </p:nvSpPr>
        <p:spPr>
          <a:xfrm>
            <a:off x="2117481" y="3435574"/>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0" name="Google Shape;9620;p66"/>
          <p:cNvGrpSpPr/>
          <p:nvPr/>
        </p:nvGrpSpPr>
        <p:grpSpPr>
          <a:xfrm>
            <a:off x="2168150" y="3086053"/>
            <a:ext cx="390426" cy="369586"/>
            <a:chOff x="-39055650" y="2315975"/>
            <a:chExt cx="331600" cy="313900"/>
          </a:xfrm>
        </p:grpSpPr>
        <p:sp>
          <p:nvSpPr>
            <p:cNvPr id="9621" name="Google Shape;9621;p66"/>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6"/>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3" name="Google Shape;9623;p66"/>
          <p:cNvSpPr/>
          <p:nvPr/>
        </p:nvSpPr>
        <p:spPr>
          <a:xfrm>
            <a:off x="2174857" y="3604055"/>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6"/>
          <p:cNvSpPr/>
          <p:nvPr/>
        </p:nvSpPr>
        <p:spPr>
          <a:xfrm>
            <a:off x="3995440" y="3071387"/>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5" name="Google Shape;9625;p66"/>
          <p:cNvGrpSpPr/>
          <p:nvPr/>
        </p:nvGrpSpPr>
        <p:grpSpPr>
          <a:xfrm>
            <a:off x="1659816" y="1308254"/>
            <a:ext cx="380241" cy="371793"/>
            <a:chOff x="-42430625" y="1949750"/>
            <a:chExt cx="322950" cy="315775"/>
          </a:xfrm>
        </p:grpSpPr>
        <p:sp>
          <p:nvSpPr>
            <p:cNvPr id="9626" name="Google Shape;9626;p66"/>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6"/>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6"/>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6"/>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0" name="Google Shape;9630;p66"/>
          <p:cNvSpPr/>
          <p:nvPr/>
        </p:nvSpPr>
        <p:spPr>
          <a:xfrm>
            <a:off x="1719036" y="1755820"/>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6"/>
          <p:cNvSpPr/>
          <p:nvPr/>
        </p:nvSpPr>
        <p:spPr>
          <a:xfrm>
            <a:off x="1696509" y="2188264"/>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6"/>
          <p:cNvSpPr/>
          <p:nvPr/>
        </p:nvSpPr>
        <p:spPr>
          <a:xfrm>
            <a:off x="3917021" y="1342493"/>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6"/>
          <p:cNvSpPr/>
          <p:nvPr/>
        </p:nvSpPr>
        <p:spPr>
          <a:xfrm>
            <a:off x="3936416" y="1781781"/>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6"/>
          <p:cNvSpPr/>
          <p:nvPr/>
        </p:nvSpPr>
        <p:spPr>
          <a:xfrm>
            <a:off x="3906859" y="2214107"/>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6"/>
          <p:cNvSpPr/>
          <p:nvPr/>
        </p:nvSpPr>
        <p:spPr>
          <a:xfrm>
            <a:off x="2616350" y="2648981"/>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6" name="Google Shape;9636;p66"/>
          <p:cNvGrpSpPr/>
          <p:nvPr/>
        </p:nvGrpSpPr>
        <p:grpSpPr>
          <a:xfrm>
            <a:off x="2623344" y="3084199"/>
            <a:ext cx="372824" cy="372058"/>
            <a:chOff x="-38686275" y="2314400"/>
            <a:chExt cx="316650" cy="316000"/>
          </a:xfrm>
        </p:grpSpPr>
        <p:sp>
          <p:nvSpPr>
            <p:cNvPr id="9637" name="Google Shape;9637;p66"/>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6"/>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66"/>
          <p:cNvGrpSpPr/>
          <p:nvPr/>
        </p:nvGrpSpPr>
        <p:grpSpPr>
          <a:xfrm>
            <a:off x="2621946" y="3576239"/>
            <a:ext cx="375620" cy="373736"/>
            <a:chOff x="-38686275" y="2682250"/>
            <a:chExt cx="319025" cy="317425"/>
          </a:xfrm>
        </p:grpSpPr>
        <p:sp>
          <p:nvSpPr>
            <p:cNvPr id="9640" name="Google Shape;9640;p66"/>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6"/>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66"/>
          <p:cNvGrpSpPr/>
          <p:nvPr/>
        </p:nvGrpSpPr>
        <p:grpSpPr>
          <a:xfrm>
            <a:off x="3940328" y="3574782"/>
            <a:ext cx="391368" cy="376650"/>
            <a:chOff x="-37534750" y="2668075"/>
            <a:chExt cx="332400" cy="319900"/>
          </a:xfrm>
        </p:grpSpPr>
        <p:sp>
          <p:nvSpPr>
            <p:cNvPr id="9643" name="Google Shape;9643;p66"/>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6"/>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5" name="Google Shape;9645;p66"/>
          <p:cNvSpPr/>
          <p:nvPr/>
        </p:nvSpPr>
        <p:spPr>
          <a:xfrm>
            <a:off x="2106751" y="1307496"/>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6" name="Google Shape;9646;p66"/>
          <p:cNvGrpSpPr/>
          <p:nvPr/>
        </p:nvGrpSpPr>
        <p:grpSpPr>
          <a:xfrm>
            <a:off x="2131694" y="1755917"/>
            <a:ext cx="375591" cy="374060"/>
            <a:chOff x="-42062025" y="2316000"/>
            <a:chExt cx="319000" cy="317700"/>
          </a:xfrm>
        </p:grpSpPr>
        <p:sp>
          <p:nvSpPr>
            <p:cNvPr id="9647" name="Google Shape;9647;p66"/>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6"/>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9" name="Google Shape;9649;p66"/>
          <p:cNvSpPr/>
          <p:nvPr/>
        </p:nvSpPr>
        <p:spPr>
          <a:xfrm>
            <a:off x="2135027" y="2187352"/>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0" name="Google Shape;9650;p66"/>
          <p:cNvGrpSpPr/>
          <p:nvPr/>
        </p:nvGrpSpPr>
        <p:grpSpPr>
          <a:xfrm>
            <a:off x="876569" y="2667020"/>
            <a:ext cx="330143" cy="368173"/>
            <a:chOff x="-40150450" y="1977325"/>
            <a:chExt cx="280400" cy="312700"/>
          </a:xfrm>
        </p:grpSpPr>
        <p:sp>
          <p:nvSpPr>
            <p:cNvPr id="9651" name="Google Shape;9651;p66"/>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6"/>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6"/>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6"/>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66"/>
          <p:cNvGrpSpPr/>
          <p:nvPr/>
        </p:nvGrpSpPr>
        <p:grpSpPr>
          <a:xfrm>
            <a:off x="870534" y="3126239"/>
            <a:ext cx="342211" cy="372824"/>
            <a:chOff x="-40160700" y="2339625"/>
            <a:chExt cx="290650" cy="316650"/>
          </a:xfrm>
        </p:grpSpPr>
        <p:sp>
          <p:nvSpPr>
            <p:cNvPr id="9656" name="Google Shape;9656;p66"/>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6"/>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6"/>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6"/>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0" name="Google Shape;9660;p66"/>
          <p:cNvGrpSpPr/>
          <p:nvPr/>
        </p:nvGrpSpPr>
        <p:grpSpPr>
          <a:xfrm>
            <a:off x="852359" y="3576695"/>
            <a:ext cx="375591" cy="372824"/>
            <a:chOff x="-40171725" y="2705875"/>
            <a:chExt cx="319000" cy="316650"/>
          </a:xfrm>
        </p:grpSpPr>
        <p:sp>
          <p:nvSpPr>
            <p:cNvPr id="9661" name="Google Shape;9661;p66"/>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6"/>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3" name="Google Shape;9663;p66"/>
          <p:cNvGrpSpPr/>
          <p:nvPr/>
        </p:nvGrpSpPr>
        <p:grpSpPr>
          <a:xfrm>
            <a:off x="3109957" y="2651151"/>
            <a:ext cx="272686" cy="373766"/>
            <a:chOff x="-38275925" y="1946600"/>
            <a:chExt cx="231600" cy="317450"/>
          </a:xfrm>
        </p:grpSpPr>
        <p:sp>
          <p:nvSpPr>
            <p:cNvPr id="9664" name="Google Shape;9664;p66"/>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6"/>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6" name="Google Shape;9666;p66"/>
          <p:cNvSpPr/>
          <p:nvPr/>
        </p:nvSpPr>
        <p:spPr>
          <a:xfrm>
            <a:off x="3057873" y="3082867"/>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6"/>
          <p:cNvSpPr/>
          <p:nvPr/>
        </p:nvSpPr>
        <p:spPr>
          <a:xfrm>
            <a:off x="3137950" y="3575768"/>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8" name="Google Shape;9668;p66"/>
          <p:cNvGrpSpPr/>
          <p:nvPr/>
        </p:nvGrpSpPr>
        <p:grpSpPr>
          <a:xfrm>
            <a:off x="2173841" y="4048593"/>
            <a:ext cx="382096" cy="371911"/>
            <a:chOff x="-37190575" y="1951325"/>
            <a:chExt cx="324525" cy="315875"/>
          </a:xfrm>
        </p:grpSpPr>
        <p:sp>
          <p:nvSpPr>
            <p:cNvPr id="9669" name="Google Shape;9669;p66"/>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6"/>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6"/>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6"/>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6"/>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4" name="Google Shape;9674;p66"/>
          <p:cNvSpPr/>
          <p:nvPr/>
        </p:nvSpPr>
        <p:spPr>
          <a:xfrm>
            <a:off x="2541596" y="1305641"/>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5" name="Google Shape;9675;p66"/>
          <p:cNvGrpSpPr/>
          <p:nvPr/>
        </p:nvGrpSpPr>
        <p:grpSpPr>
          <a:xfrm>
            <a:off x="2574144" y="1834744"/>
            <a:ext cx="373736" cy="293055"/>
            <a:chOff x="-41694200" y="2382950"/>
            <a:chExt cx="317425" cy="248900"/>
          </a:xfrm>
        </p:grpSpPr>
        <p:sp>
          <p:nvSpPr>
            <p:cNvPr id="9676" name="Google Shape;9676;p66"/>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6"/>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66"/>
          <p:cNvGrpSpPr/>
          <p:nvPr/>
        </p:nvGrpSpPr>
        <p:grpSpPr>
          <a:xfrm>
            <a:off x="2570967" y="2188052"/>
            <a:ext cx="375591" cy="373766"/>
            <a:chOff x="-41695775" y="2683025"/>
            <a:chExt cx="319000" cy="317450"/>
          </a:xfrm>
        </p:grpSpPr>
        <p:sp>
          <p:nvSpPr>
            <p:cNvPr id="9679" name="Google Shape;9679;p66"/>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6"/>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6"/>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66"/>
          <p:cNvGrpSpPr/>
          <p:nvPr/>
        </p:nvGrpSpPr>
        <p:grpSpPr>
          <a:xfrm>
            <a:off x="1313266" y="2680822"/>
            <a:ext cx="342211" cy="375620"/>
            <a:chOff x="-39792875" y="1971800"/>
            <a:chExt cx="290650" cy="319025"/>
          </a:xfrm>
        </p:grpSpPr>
        <p:sp>
          <p:nvSpPr>
            <p:cNvPr id="9683" name="Google Shape;9683;p66"/>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6"/>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66"/>
          <p:cNvGrpSpPr/>
          <p:nvPr/>
        </p:nvGrpSpPr>
        <p:grpSpPr>
          <a:xfrm>
            <a:off x="1323705" y="3129047"/>
            <a:ext cx="324609" cy="374825"/>
            <a:chOff x="-39783425" y="2337925"/>
            <a:chExt cx="275700" cy="318350"/>
          </a:xfrm>
        </p:grpSpPr>
        <p:sp>
          <p:nvSpPr>
            <p:cNvPr id="9686" name="Google Shape;9686;p66"/>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6"/>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8" name="Google Shape;9688;p66"/>
          <p:cNvSpPr/>
          <p:nvPr/>
        </p:nvSpPr>
        <p:spPr>
          <a:xfrm>
            <a:off x="1296433" y="3576475"/>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9" name="Google Shape;9689;p66"/>
          <p:cNvGrpSpPr/>
          <p:nvPr/>
        </p:nvGrpSpPr>
        <p:grpSpPr>
          <a:xfrm>
            <a:off x="3490328" y="2653006"/>
            <a:ext cx="383950" cy="372618"/>
            <a:chOff x="-37956150" y="1948175"/>
            <a:chExt cx="326100" cy="316475"/>
          </a:xfrm>
        </p:grpSpPr>
        <p:sp>
          <p:nvSpPr>
            <p:cNvPr id="9690" name="Google Shape;9690;p66"/>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6"/>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6"/>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66"/>
          <p:cNvGrpSpPr/>
          <p:nvPr/>
        </p:nvGrpSpPr>
        <p:grpSpPr>
          <a:xfrm>
            <a:off x="3497847" y="3160259"/>
            <a:ext cx="375620" cy="243015"/>
            <a:chOff x="-37953000" y="2379000"/>
            <a:chExt cx="319025" cy="206400"/>
          </a:xfrm>
        </p:grpSpPr>
        <p:sp>
          <p:nvSpPr>
            <p:cNvPr id="9694" name="Google Shape;9694;p66"/>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6"/>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6"/>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6"/>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6"/>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9" name="Google Shape;9699;p66"/>
          <p:cNvSpPr/>
          <p:nvPr/>
        </p:nvSpPr>
        <p:spPr>
          <a:xfrm>
            <a:off x="3490950" y="3575768"/>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6"/>
          <p:cNvSpPr/>
          <p:nvPr/>
        </p:nvSpPr>
        <p:spPr>
          <a:xfrm>
            <a:off x="2669201" y="4047649"/>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6"/>
          <p:cNvSpPr txBox="1">
            <a:spLocks noGrp="1"/>
          </p:cNvSpPr>
          <p:nvPr>
            <p:ph type="title" idx="4294967295"/>
          </p:nvPr>
        </p:nvSpPr>
        <p:spPr>
          <a:xfrm>
            <a:off x="849675" y="722092"/>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702" name="Google Shape;9702;p66"/>
          <p:cNvSpPr txBox="1">
            <a:spLocks noGrp="1"/>
          </p:cNvSpPr>
          <p:nvPr>
            <p:ph type="title" idx="4294967295"/>
          </p:nvPr>
        </p:nvSpPr>
        <p:spPr>
          <a:xfrm>
            <a:off x="4858400" y="722092"/>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9703" name="Google Shape;9703;p66"/>
          <p:cNvSpPr/>
          <p:nvPr/>
        </p:nvSpPr>
        <p:spPr>
          <a:xfrm>
            <a:off x="486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4" name="Google Shape;9704;p66"/>
          <p:cNvGrpSpPr/>
          <p:nvPr/>
        </p:nvGrpSpPr>
        <p:grpSpPr>
          <a:xfrm>
            <a:off x="4865594" y="1782519"/>
            <a:ext cx="354107" cy="355063"/>
            <a:chOff x="-28467625" y="2331750"/>
            <a:chExt cx="296150" cy="296950"/>
          </a:xfrm>
        </p:grpSpPr>
        <p:sp>
          <p:nvSpPr>
            <p:cNvPr id="9705" name="Google Shape;9705;p66"/>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6"/>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7" name="Google Shape;9707;p66"/>
          <p:cNvGrpSpPr/>
          <p:nvPr/>
        </p:nvGrpSpPr>
        <p:grpSpPr>
          <a:xfrm>
            <a:off x="4879719" y="2225601"/>
            <a:ext cx="325858" cy="351327"/>
            <a:chOff x="-28461325" y="2701925"/>
            <a:chExt cx="272525" cy="293825"/>
          </a:xfrm>
        </p:grpSpPr>
        <p:sp>
          <p:nvSpPr>
            <p:cNvPr id="9708" name="Google Shape;9708;p66"/>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6"/>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6"/>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1" name="Google Shape;9711;p66"/>
          <p:cNvGrpSpPr/>
          <p:nvPr/>
        </p:nvGrpSpPr>
        <p:grpSpPr>
          <a:xfrm>
            <a:off x="7103910" y="1399238"/>
            <a:ext cx="354107" cy="226974"/>
            <a:chOff x="-26585200" y="2025375"/>
            <a:chExt cx="296150" cy="189825"/>
          </a:xfrm>
        </p:grpSpPr>
        <p:sp>
          <p:nvSpPr>
            <p:cNvPr id="9712" name="Google Shape;9712;p66"/>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6"/>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6"/>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6"/>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6"/>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66"/>
          <p:cNvGrpSpPr/>
          <p:nvPr/>
        </p:nvGrpSpPr>
        <p:grpSpPr>
          <a:xfrm>
            <a:off x="7104373" y="1783461"/>
            <a:ext cx="353180" cy="353180"/>
            <a:chOff x="-26584425" y="2340425"/>
            <a:chExt cx="295375" cy="295375"/>
          </a:xfrm>
        </p:grpSpPr>
        <p:sp>
          <p:nvSpPr>
            <p:cNvPr id="9718" name="Google Shape;9718;p66"/>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6"/>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6"/>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6"/>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6"/>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66"/>
          <p:cNvGrpSpPr/>
          <p:nvPr/>
        </p:nvGrpSpPr>
        <p:grpSpPr>
          <a:xfrm>
            <a:off x="7099202" y="2224555"/>
            <a:ext cx="363523" cy="353419"/>
            <a:chOff x="-26585200" y="2710400"/>
            <a:chExt cx="304025" cy="295575"/>
          </a:xfrm>
        </p:grpSpPr>
        <p:sp>
          <p:nvSpPr>
            <p:cNvPr id="9724" name="Google Shape;9724;p66"/>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6"/>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6"/>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6"/>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6"/>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6"/>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6"/>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6"/>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6"/>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6"/>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6"/>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6"/>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66"/>
          <p:cNvGrpSpPr/>
          <p:nvPr/>
        </p:nvGrpSpPr>
        <p:grpSpPr>
          <a:xfrm>
            <a:off x="5754337" y="2666033"/>
            <a:ext cx="354136" cy="353210"/>
            <a:chOff x="-24709875" y="1970225"/>
            <a:chExt cx="296175" cy="295400"/>
          </a:xfrm>
        </p:grpSpPr>
        <p:sp>
          <p:nvSpPr>
            <p:cNvPr id="9737" name="Google Shape;9737;p66"/>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6"/>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9" name="Google Shape;9739;p66"/>
          <p:cNvGrpSpPr/>
          <p:nvPr/>
        </p:nvGrpSpPr>
        <p:grpSpPr>
          <a:xfrm>
            <a:off x="5786352" y="3112911"/>
            <a:ext cx="290107" cy="354107"/>
            <a:chOff x="-24683100" y="2340425"/>
            <a:chExt cx="242625" cy="296150"/>
          </a:xfrm>
        </p:grpSpPr>
        <p:sp>
          <p:nvSpPr>
            <p:cNvPr id="9740" name="Google Shape;9740;p66"/>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6"/>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6"/>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6"/>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4" name="Google Shape;9744;p66"/>
          <p:cNvSpPr/>
          <p:nvPr/>
        </p:nvSpPr>
        <p:spPr>
          <a:xfrm>
            <a:off x="578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5" name="Google Shape;9745;p66"/>
          <p:cNvGrpSpPr/>
          <p:nvPr/>
        </p:nvGrpSpPr>
        <p:grpSpPr>
          <a:xfrm>
            <a:off x="7992594" y="2666033"/>
            <a:ext cx="360713" cy="353210"/>
            <a:chOff x="-22881800" y="1971800"/>
            <a:chExt cx="301675" cy="295400"/>
          </a:xfrm>
        </p:grpSpPr>
        <p:sp>
          <p:nvSpPr>
            <p:cNvPr id="9746" name="Google Shape;9746;p66"/>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6"/>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6"/>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6"/>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6"/>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6"/>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2" name="Google Shape;9752;p66"/>
          <p:cNvSpPr/>
          <p:nvPr/>
        </p:nvSpPr>
        <p:spPr>
          <a:xfrm>
            <a:off x="532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6"/>
          <p:cNvSpPr/>
          <p:nvPr/>
        </p:nvSpPr>
        <p:spPr>
          <a:xfrm>
            <a:off x="530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4" name="Google Shape;9754;p66"/>
          <p:cNvGrpSpPr/>
          <p:nvPr/>
        </p:nvGrpSpPr>
        <p:grpSpPr>
          <a:xfrm>
            <a:off x="5368939" y="2224196"/>
            <a:ext cx="227930" cy="354136"/>
            <a:chOff x="-28043900" y="2701925"/>
            <a:chExt cx="190625" cy="296175"/>
          </a:xfrm>
        </p:grpSpPr>
        <p:sp>
          <p:nvSpPr>
            <p:cNvPr id="9755" name="Google Shape;9755;p66"/>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6"/>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6"/>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6"/>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6"/>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66"/>
          <p:cNvGrpSpPr/>
          <p:nvPr/>
        </p:nvGrpSpPr>
        <p:grpSpPr>
          <a:xfrm>
            <a:off x="7541805" y="1336135"/>
            <a:ext cx="354136" cy="353180"/>
            <a:chOff x="-26215025" y="1971025"/>
            <a:chExt cx="296175" cy="295375"/>
          </a:xfrm>
        </p:grpSpPr>
        <p:sp>
          <p:nvSpPr>
            <p:cNvPr id="9761" name="Google Shape;9761;p66"/>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6"/>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6"/>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6"/>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6"/>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6"/>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6"/>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6"/>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66"/>
          <p:cNvGrpSpPr/>
          <p:nvPr/>
        </p:nvGrpSpPr>
        <p:grpSpPr>
          <a:xfrm>
            <a:off x="7541327" y="1783924"/>
            <a:ext cx="355093" cy="352253"/>
            <a:chOff x="-26215825" y="2341200"/>
            <a:chExt cx="296975" cy="294600"/>
          </a:xfrm>
        </p:grpSpPr>
        <p:sp>
          <p:nvSpPr>
            <p:cNvPr id="9770" name="Google Shape;9770;p66"/>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6"/>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2" name="Google Shape;9772;p66"/>
          <p:cNvGrpSpPr/>
          <p:nvPr/>
        </p:nvGrpSpPr>
        <p:grpSpPr>
          <a:xfrm>
            <a:off x="7573357" y="2224674"/>
            <a:ext cx="291033" cy="353180"/>
            <a:chOff x="-26179575" y="2710600"/>
            <a:chExt cx="243400" cy="295375"/>
          </a:xfrm>
        </p:grpSpPr>
        <p:sp>
          <p:nvSpPr>
            <p:cNvPr id="9773" name="Google Shape;9773;p66"/>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6"/>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6"/>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66"/>
          <p:cNvGrpSpPr/>
          <p:nvPr/>
        </p:nvGrpSpPr>
        <p:grpSpPr>
          <a:xfrm>
            <a:off x="6212417" y="2666048"/>
            <a:ext cx="337187" cy="353180"/>
            <a:chOff x="-24328675" y="1971025"/>
            <a:chExt cx="282000" cy="295375"/>
          </a:xfrm>
        </p:grpSpPr>
        <p:sp>
          <p:nvSpPr>
            <p:cNvPr id="9777" name="Google Shape;9777;p66"/>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6"/>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9" name="Google Shape;9779;p66"/>
          <p:cNvGrpSpPr/>
          <p:nvPr/>
        </p:nvGrpSpPr>
        <p:grpSpPr>
          <a:xfrm>
            <a:off x="6214778" y="3113374"/>
            <a:ext cx="332464" cy="353180"/>
            <a:chOff x="-24330250" y="2340425"/>
            <a:chExt cx="278050" cy="295375"/>
          </a:xfrm>
        </p:grpSpPr>
        <p:sp>
          <p:nvSpPr>
            <p:cNvPr id="9780" name="Google Shape;9780;p66"/>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6"/>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6"/>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6"/>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6"/>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6"/>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6"/>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7" name="Google Shape;9787;p66"/>
          <p:cNvGrpSpPr/>
          <p:nvPr/>
        </p:nvGrpSpPr>
        <p:grpSpPr>
          <a:xfrm>
            <a:off x="6204420" y="3554587"/>
            <a:ext cx="353180" cy="353180"/>
            <a:chOff x="-24338900" y="2710600"/>
            <a:chExt cx="295375" cy="295375"/>
          </a:xfrm>
        </p:grpSpPr>
        <p:sp>
          <p:nvSpPr>
            <p:cNvPr id="9788" name="Google Shape;9788;p66"/>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6"/>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66"/>
          <p:cNvGrpSpPr/>
          <p:nvPr/>
        </p:nvGrpSpPr>
        <p:grpSpPr>
          <a:xfrm>
            <a:off x="7995419" y="3113972"/>
            <a:ext cx="355063" cy="351984"/>
            <a:chOff x="-22859750" y="2335900"/>
            <a:chExt cx="296950" cy="294375"/>
          </a:xfrm>
        </p:grpSpPr>
        <p:sp>
          <p:nvSpPr>
            <p:cNvPr id="9791" name="Google Shape;9791;p66"/>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6"/>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6"/>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66"/>
          <p:cNvGrpSpPr/>
          <p:nvPr/>
        </p:nvGrpSpPr>
        <p:grpSpPr>
          <a:xfrm>
            <a:off x="5774767" y="1336120"/>
            <a:ext cx="311749" cy="353210"/>
            <a:chOff x="-27710725" y="1959200"/>
            <a:chExt cx="260725" cy="295400"/>
          </a:xfrm>
        </p:grpSpPr>
        <p:sp>
          <p:nvSpPr>
            <p:cNvPr id="9795" name="Google Shape;9795;p66"/>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6"/>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66"/>
          <p:cNvGrpSpPr/>
          <p:nvPr/>
        </p:nvGrpSpPr>
        <p:grpSpPr>
          <a:xfrm>
            <a:off x="5752631" y="1844666"/>
            <a:ext cx="356020" cy="230770"/>
            <a:chOff x="-27728850" y="2382950"/>
            <a:chExt cx="297750" cy="193000"/>
          </a:xfrm>
        </p:grpSpPr>
        <p:sp>
          <p:nvSpPr>
            <p:cNvPr id="9798" name="Google Shape;9798;p66"/>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6"/>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6"/>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1" name="Google Shape;9801;p66"/>
          <p:cNvSpPr/>
          <p:nvPr/>
        </p:nvSpPr>
        <p:spPr>
          <a:xfrm>
            <a:off x="575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6"/>
          <p:cNvSpPr/>
          <p:nvPr/>
        </p:nvSpPr>
        <p:spPr>
          <a:xfrm>
            <a:off x="798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3" name="Google Shape;9803;p66"/>
          <p:cNvGrpSpPr/>
          <p:nvPr/>
        </p:nvGrpSpPr>
        <p:grpSpPr>
          <a:xfrm>
            <a:off x="7983975" y="1792877"/>
            <a:ext cx="354136" cy="334348"/>
            <a:chOff x="-25844850" y="2357750"/>
            <a:chExt cx="296175" cy="279625"/>
          </a:xfrm>
        </p:grpSpPr>
        <p:sp>
          <p:nvSpPr>
            <p:cNvPr id="9804" name="Google Shape;9804;p66"/>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6"/>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6"/>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6"/>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6"/>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6"/>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0" name="Google Shape;9810;p66"/>
          <p:cNvSpPr/>
          <p:nvPr/>
        </p:nvSpPr>
        <p:spPr>
          <a:xfrm>
            <a:off x="798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1" name="Google Shape;9811;p66"/>
          <p:cNvGrpSpPr/>
          <p:nvPr/>
        </p:nvGrpSpPr>
        <p:grpSpPr>
          <a:xfrm>
            <a:off x="6712883" y="2666033"/>
            <a:ext cx="228887" cy="353210"/>
            <a:chOff x="-23917525" y="1970225"/>
            <a:chExt cx="191425" cy="295400"/>
          </a:xfrm>
        </p:grpSpPr>
        <p:sp>
          <p:nvSpPr>
            <p:cNvPr id="9812" name="Google Shape;9812;p66"/>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6"/>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6"/>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5" name="Google Shape;9815;p66"/>
          <p:cNvGrpSpPr/>
          <p:nvPr/>
        </p:nvGrpSpPr>
        <p:grpSpPr>
          <a:xfrm>
            <a:off x="6668164" y="3112911"/>
            <a:ext cx="318325" cy="354107"/>
            <a:chOff x="-23952175" y="2340425"/>
            <a:chExt cx="266225" cy="296150"/>
          </a:xfrm>
        </p:grpSpPr>
        <p:sp>
          <p:nvSpPr>
            <p:cNvPr id="9816" name="Google Shape;9816;p66"/>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6"/>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8" name="Google Shape;9818;p66"/>
          <p:cNvSpPr/>
          <p:nvPr/>
        </p:nvSpPr>
        <p:spPr>
          <a:xfrm>
            <a:off x="664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9" name="Google Shape;9819;p66"/>
          <p:cNvGrpSpPr/>
          <p:nvPr/>
        </p:nvGrpSpPr>
        <p:grpSpPr>
          <a:xfrm>
            <a:off x="8053336" y="3553167"/>
            <a:ext cx="239230" cy="356020"/>
            <a:chOff x="-22811700" y="2700350"/>
            <a:chExt cx="200075" cy="297750"/>
          </a:xfrm>
        </p:grpSpPr>
        <p:sp>
          <p:nvSpPr>
            <p:cNvPr id="9820" name="Google Shape;9820;p66"/>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6"/>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6"/>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3" name="Google Shape;9823;p66"/>
          <p:cNvGrpSpPr/>
          <p:nvPr/>
        </p:nvGrpSpPr>
        <p:grpSpPr>
          <a:xfrm>
            <a:off x="6201787" y="1335656"/>
            <a:ext cx="355063" cy="354136"/>
            <a:chOff x="-27358650" y="1961575"/>
            <a:chExt cx="296950" cy="296175"/>
          </a:xfrm>
        </p:grpSpPr>
        <p:sp>
          <p:nvSpPr>
            <p:cNvPr id="9824" name="Google Shape;9824;p66"/>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6"/>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6" name="Google Shape;9826;p66"/>
          <p:cNvSpPr/>
          <p:nvPr/>
        </p:nvSpPr>
        <p:spPr>
          <a:xfrm>
            <a:off x="624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6"/>
          <p:cNvSpPr/>
          <p:nvPr/>
        </p:nvSpPr>
        <p:spPr>
          <a:xfrm>
            <a:off x="620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8" name="Google Shape;9828;p66"/>
          <p:cNvGrpSpPr/>
          <p:nvPr/>
        </p:nvGrpSpPr>
        <p:grpSpPr>
          <a:xfrm>
            <a:off x="7100357" y="2666048"/>
            <a:ext cx="354136" cy="353180"/>
            <a:chOff x="-23599325" y="1971025"/>
            <a:chExt cx="296175" cy="295375"/>
          </a:xfrm>
        </p:grpSpPr>
        <p:sp>
          <p:nvSpPr>
            <p:cNvPr id="9829" name="Google Shape;9829;p66"/>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6"/>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1" name="Google Shape;9831;p66"/>
          <p:cNvSpPr/>
          <p:nvPr/>
        </p:nvSpPr>
        <p:spPr>
          <a:xfrm>
            <a:off x="710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6"/>
          <p:cNvSpPr/>
          <p:nvPr/>
        </p:nvSpPr>
        <p:spPr>
          <a:xfrm>
            <a:off x="709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6"/>
          <p:cNvSpPr/>
          <p:nvPr/>
        </p:nvSpPr>
        <p:spPr>
          <a:xfrm>
            <a:off x="620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4" name="Google Shape;9834;p66"/>
          <p:cNvGrpSpPr/>
          <p:nvPr/>
        </p:nvGrpSpPr>
        <p:grpSpPr>
          <a:xfrm>
            <a:off x="6644801" y="1335776"/>
            <a:ext cx="360713" cy="353897"/>
            <a:chOff x="-26993200" y="1961775"/>
            <a:chExt cx="301675" cy="295975"/>
          </a:xfrm>
        </p:grpSpPr>
        <p:sp>
          <p:nvSpPr>
            <p:cNvPr id="9835" name="Google Shape;9835;p66"/>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6"/>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6"/>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8" name="Google Shape;9838;p66"/>
          <p:cNvGrpSpPr/>
          <p:nvPr/>
        </p:nvGrpSpPr>
        <p:grpSpPr>
          <a:xfrm>
            <a:off x="6669761" y="1783461"/>
            <a:ext cx="310792" cy="353180"/>
            <a:chOff x="-26970350" y="2332550"/>
            <a:chExt cx="259925" cy="295375"/>
          </a:xfrm>
        </p:grpSpPr>
        <p:sp>
          <p:nvSpPr>
            <p:cNvPr id="9839" name="Google Shape;9839;p66"/>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6"/>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66"/>
          <p:cNvGrpSpPr/>
          <p:nvPr/>
        </p:nvGrpSpPr>
        <p:grpSpPr>
          <a:xfrm>
            <a:off x="6649046" y="2256226"/>
            <a:ext cx="352223" cy="290077"/>
            <a:chOff x="-26986100" y="2735800"/>
            <a:chExt cx="294575" cy="242600"/>
          </a:xfrm>
        </p:grpSpPr>
        <p:sp>
          <p:nvSpPr>
            <p:cNvPr id="9842" name="Google Shape;9842;p66"/>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6"/>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66"/>
          <p:cNvGrpSpPr/>
          <p:nvPr/>
        </p:nvGrpSpPr>
        <p:grpSpPr>
          <a:xfrm>
            <a:off x="7548093" y="2665569"/>
            <a:ext cx="355063" cy="354136"/>
            <a:chOff x="-23229925" y="1970225"/>
            <a:chExt cx="296950" cy="296175"/>
          </a:xfrm>
        </p:grpSpPr>
        <p:sp>
          <p:nvSpPr>
            <p:cNvPr id="9845" name="Google Shape;9845;p66"/>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6"/>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6"/>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6"/>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66"/>
          <p:cNvGrpSpPr/>
          <p:nvPr/>
        </p:nvGrpSpPr>
        <p:grpSpPr>
          <a:xfrm>
            <a:off x="7590466" y="3112432"/>
            <a:ext cx="270318" cy="355063"/>
            <a:chOff x="-23177950" y="2340425"/>
            <a:chExt cx="226075" cy="296950"/>
          </a:xfrm>
        </p:grpSpPr>
        <p:sp>
          <p:nvSpPr>
            <p:cNvPr id="9850" name="Google Shape;9850;p66"/>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6"/>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66"/>
          <p:cNvGrpSpPr/>
          <p:nvPr/>
        </p:nvGrpSpPr>
        <p:grpSpPr>
          <a:xfrm>
            <a:off x="7548556" y="3554109"/>
            <a:ext cx="354136" cy="354136"/>
            <a:chOff x="-23229150" y="2710600"/>
            <a:chExt cx="296175" cy="296175"/>
          </a:xfrm>
        </p:grpSpPr>
        <p:sp>
          <p:nvSpPr>
            <p:cNvPr id="9853" name="Google Shape;9853;p66"/>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6"/>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5" name="Google Shape;9855;p66"/>
          <p:cNvSpPr/>
          <p:nvPr/>
        </p:nvSpPr>
        <p:spPr>
          <a:xfrm>
            <a:off x="665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6"/>
          <p:cNvSpPr/>
          <p:nvPr/>
        </p:nvSpPr>
        <p:spPr>
          <a:xfrm>
            <a:off x="488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7" name="Google Shape;9857;p66"/>
          <p:cNvGrpSpPr/>
          <p:nvPr/>
        </p:nvGrpSpPr>
        <p:grpSpPr>
          <a:xfrm>
            <a:off x="4865631" y="3123732"/>
            <a:ext cx="356946" cy="332464"/>
            <a:chOff x="-25477800" y="2357750"/>
            <a:chExt cx="298525" cy="278050"/>
          </a:xfrm>
        </p:grpSpPr>
        <p:sp>
          <p:nvSpPr>
            <p:cNvPr id="9858" name="Google Shape;9858;p66"/>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6"/>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0" name="Google Shape;9860;p66"/>
          <p:cNvSpPr/>
          <p:nvPr/>
        </p:nvSpPr>
        <p:spPr>
          <a:xfrm>
            <a:off x="486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6"/>
          <p:cNvSpPr/>
          <p:nvPr/>
        </p:nvSpPr>
        <p:spPr>
          <a:xfrm>
            <a:off x="530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2" name="Google Shape;9862;p66"/>
          <p:cNvGrpSpPr/>
          <p:nvPr/>
        </p:nvGrpSpPr>
        <p:grpSpPr>
          <a:xfrm>
            <a:off x="5308265" y="3112911"/>
            <a:ext cx="353180" cy="354107"/>
            <a:chOff x="-25104475" y="2340425"/>
            <a:chExt cx="295375" cy="296150"/>
          </a:xfrm>
        </p:grpSpPr>
        <p:sp>
          <p:nvSpPr>
            <p:cNvPr id="9863" name="Google Shape;9863;p66"/>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6"/>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6"/>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6"/>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6"/>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6"/>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6"/>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6"/>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6"/>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2" name="Google Shape;9872;p66"/>
          <p:cNvSpPr/>
          <p:nvPr/>
        </p:nvSpPr>
        <p:spPr>
          <a:xfrm>
            <a:off x="530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76"/>
        <p:cNvGrpSpPr/>
        <p:nvPr/>
      </p:nvGrpSpPr>
      <p:grpSpPr>
        <a:xfrm>
          <a:off x="0" y="0"/>
          <a:ext cx="0" cy="0"/>
          <a:chOff x="0" y="0"/>
          <a:chExt cx="0" cy="0"/>
        </a:xfrm>
      </p:grpSpPr>
      <p:sp>
        <p:nvSpPr>
          <p:cNvPr id="9877" name="Google Shape;9877;p67"/>
          <p:cNvSpPr txBox="1">
            <a:spLocks noGrp="1"/>
          </p:cNvSpPr>
          <p:nvPr>
            <p:ph type="title" idx="4294967295"/>
          </p:nvPr>
        </p:nvSpPr>
        <p:spPr>
          <a:xfrm>
            <a:off x="849675" y="7159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878" name="Google Shape;9878;p67"/>
          <p:cNvSpPr txBox="1">
            <a:spLocks noGrp="1"/>
          </p:cNvSpPr>
          <p:nvPr>
            <p:ph type="title" idx="4294967295"/>
          </p:nvPr>
        </p:nvSpPr>
        <p:spPr>
          <a:xfrm>
            <a:off x="4858400" y="7159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879" name="Google Shape;9879;p67"/>
          <p:cNvGrpSpPr/>
          <p:nvPr/>
        </p:nvGrpSpPr>
        <p:grpSpPr>
          <a:xfrm>
            <a:off x="854368" y="1313920"/>
            <a:ext cx="366269" cy="366240"/>
            <a:chOff x="-65131525" y="1914325"/>
            <a:chExt cx="316650" cy="316625"/>
          </a:xfrm>
        </p:grpSpPr>
        <p:sp>
          <p:nvSpPr>
            <p:cNvPr id="9880" name="Google Shape;9880;p67"/>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7"/>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67"/>
          <p:cNvGrpSpPr/>
          <p:nvPr/>
        </p:nvGrpSpPr>
        <p:grpSpPr>
          <a:xfrm>
            <a:off x="854368" y="1794207"/>
            <a:ext cx="366269" cy="366269"/>
            <a:chOff x="-65131525" y="2281350"/>
            <a:chExt cx="316650" cy="316650"/>
          </a:xfrm>
        </p:grpSpPr>
        <p:sp>
          <p:nvSpPr>
            <p:cNvPr id="9883" name="Google Shape;9883;p67"/>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7"/>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67"/>
          <p:cNvGrpSpPr/>
          <p:nvPr/>
        </p:nvGrpSpPr>
        <p:grpSpPr>
          <a:xfrm>
            <a:off x="857564" y="2259206"/>
            <a:ext cx="359878" cy="367165"/>
            <a:chOff x="-65129950" y="2646800"/>
            <a:chExt cx="311125" cy="317425"/>
          </a:xfrm>
        </p:grpSpPr>
        <p:sp>
          <p:nvSpPr>
            <p:cNvPr id="9886" name="Google Shape;9886;p67"/>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7"/>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67"/>
          <p:cNvGrpSpPr/>
          <p:nvPr/>
        </p:nvGrpSpPr>
        <p:grpSpPr>
          <a:xfrm>
            <a:off x="3060897" y="1312532"/>
            <a:ext cx="368987" cy="369016"/>
            <a:chOff x="-63252250" y="1930850"/>
            <a:chExt cx="319000" cy="319025"/>
          </a:xfrm>
        </p:grpSpPr>
        <p:sp>
          <p:nvSpPr>
            <p:cNvPr id="9889" name="Google Shape;9889;p67"/>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7"/>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1" name="Google Shape;9891;p67"/>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2" name="Google Shape;9892;p67"/>
          <p:cNvGrpSpPr/>
          <p:nvPr/>
        </p:nvGrpSpPr>
        <p:grpSpPr>
          <a:xfrm>
            <a:off x="3061808" y="2258743"/>
            <a:ext cx="367165" cy="368091"/>
            <a:chOff x="-63250675" y="2664125"/>
            <a:chExt cx="317425" cy="318225"/>
          </a:xfrm>
        </p:grpSpPr>
        <p:sp>
          <p:nvSpPr>
            <p:cNvPr id="9893" name="Google Shape;9893;p67"/>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7"/>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67"/>
          <p:cNvGrpSpPr/>
          <p:nvPr/>
        </p:nvGrpSpPr>
        <p:grpSpPr>
          <a:xfrm>
            <a:off x="1738471" y="2735150"/>
            <a:ext cx="363522" cy="361266"/>
            <a:chOff x="-61354075" y="1940500"/>
            <a:chExt cx="314275" cy="312325"/>
          </a:xfrm>
        </p:grpSpPr>
        <p:sp>
          <p:nvSpPr>
            <p:cNvPr id="9896" name="Google Shape;9896;p67"/>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7"/>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7"/>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7"/>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67"/>
          <p:cNvGrpSpPr/>
          <p:nvPr/>
        </p:nvGrpSpPr>
        <p:grpSpPr>
          <a:xfrm>
            <a:off x="1737098" y="3183702"/>
            <a:ext cx="366269" cy="336195"/>
            <a:chOff x="-61354875" y="2322300"/>
            <a:chExt cx="316650" cy="290650"/>
          </a:xfrm>
        </p:grpSpPr>
        <p:sp>
          <p:nvSpPr>
            <p:cNvPr id="9901" name="Google Shape;9901;p67"/>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7"/>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7"/>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4" name="Google Shape;9904;p67"/>
          <p:cNvGrpSpPr/>
          <p:nvPr/>
        </p:nvGrpSpPr>
        <p:grpSpPr>
          <a:xfrm>
            <a:off x="1737098" y="3611266"/>
            <a:ext cx="366269" cy="366269"/>
            <a:chOff x="-61354875" y="2671225"/>
            <a:chExt cx="316650" cy="316650"/>
          </a:xfrm>
        </p:grpSpPr>
        <p:sp>
          <p:nvSpPr>
            <p:cNvPr id="9905" name="Google Shape;9905;p67"/>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7"/>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7"/>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7"/>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7"/>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67"/>
          <p:cNvGrpSpPr/>
          <p:nvPr/>
        </p:nvGrpSpPr>
        <p:grpSpPr>
          <a:xfrm>
            <a:off x="3952502" y="2731001"/>
            <a:ext cx="368987" cy="369566"/>
            <a:chOff x="-59502375" y="1904375"/>
            <a:chExt cx="319000" cy="319500"/>
          </a:xfrm>
        </p:grpSpPr>
        <p:sp>
          <p:nvSpPr>
            <p:cNvPr id="9911" name="Google Shape;9911;p67"/>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7"/>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7"/>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67"/>
          <p:cNvGrpSpPr/>
          <p:nvPr/>
        </p:nvGrpSpPr>
        <p:grpSpPr>
          <a:xfrm>
            <a:off x="1298621" y="1315207"/>
            <a:ext cx="368987" cy="363666"/>
            <a:chOff x="-64774725" y="1916550"/>
            <a:chExt cx="319000" cy="314400"/>
          </a:xfrm>
        </p:grpSpPr>
        <p:sp>
          <p:nvSpPr>
            <p:cNvPr id="9915" name="Google Shape;9915;p67"/>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7"/>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67"/>
          <p:cNvGrpSpPr/>
          <p:nvPr/>
        </p:nvGrpSpPr>
        <p:grpSpPr>
          <a:xfrm>
            <a:off x="1299979" y="1792386"/>
            <a:ext cx="366269" cy="369913"/>
            <a:chOff x="-64764500" y="2280550"/>
            <a:chExt cx="316650" cy="319800"/>
          </a:xfrm>
        </p:grpSpPr>
        <p:sp>
          <p:nvSpPr>
            <p:cNvPr id="9918" name="Google Shape;9918;p67"/>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7"/>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0" name="Google Shape;9920;p67"/>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1" name="Google Shape;9921;p67"/>
          <p:cNvGrpSpPr/>
          <p:nvPr/>
        </p:nvGrpSpPr>
        <p:grpSpPr>
          <a:xfrm>
            <a:off x="3512023" y="1352163"/>
            <a:ext cx="365344" cy="289753"/>
            <a:chOff x="-62882850" y="1999375"/>
            <a:chExt cx="315850" cy="250500"/>
          </a:xfrm>
        </p:grpSpPr>
        <p:sp>
          <p:nvSpPr>
            <p:cNvPr id="9922" name="Google Shape;9922;p67"/>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7"/>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67"/>
          <p:cNvGrpSpPr/>
          <p:nvPr/>
        </p:nvGrpSpPr>
        <p:grpSpPr>
          <a:xfrm>
            <a:off x="3503362" y="1793745"/>
            <a:ext cx="382665" cy="367194"/>
            <a:chOff x="-62890750" y="2296300"/>
            <a:chExt cx="330825" cy="317450"/>
          </a:xfrm>
        </p:grpSpPr>
        <p:sp>
          <p:nvSpPr>
            <p:cNvPr id="9925" name="Google Shape;9925;p67"/>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7"/>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7"/>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67"/>
          <p:cNvGrpSpPr/>
          <p:nvPr/>
        </p:nvGrpSpPr>
        <p:grpSpPr>
          <a:xfrm>
            <a:off x="3512023" y="2259206"/>
            <a:ext cx="365344" cy="367165"/>
            <a:chOff x="-62882850" y="2664925"/>
            <a:chExt cx="315850" cy="317425"/>
          </a:xfrm>
        </p:grpSpPr>
        <p:sp>
          <p:nvSpPr>
            <p:cNvPr id="9929" name="Google Shape;9929;p67"/>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7"/>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1" name="Google Shape;9931;p67"/>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2" name="Google Shape;9932;p67"/>
          <p:cNvGrpSpPr/>
          <p:nvPr/>
        </p:nvGrpSpPr>
        <p:grpSpPr>
          <a:xfrm>
            <a:off x="2183172" y="3171846"/>
            <a:ext cx="366269" cy="359907"/>
            <a:chOff x="-60988625" y="2310475"/>
            <a:chExt cx="316650" cy="311150"/>
          </a:xfrm>
        </p:grpSpPr>
        <p:sp>
          <p:nvSpPr>
            <p:cNvPr id="9933" name="Google Shape;9933;p67"/>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7"/>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7"/>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7"/>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7"/>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7"/>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67"/>
          <p:cNvGrpSpPr/>
          <p:nvPr/>
        </p:nvGrpSpPr>
        <p:grpSpPr>
          <a:xfrm>
            <a:off x="2183634" y="3610009"/>
            <a:ext cx="365344" cy="368785"/>
            <a:chOff x="-60987050" y="2671400"/>
            <a:chExt cx="315850" cy="318825"/>
          </a:xfrm>
        </p:grpSpPr>
        <p:sp>
          <p:nvSpPr>
            <p:cNvPr id="9940" name="Google Shape;9940;p67"/>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7"/>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67"/>
          <p:cNvGrpSpPr/>
          <p:nvPr/>
        </p:nvGrpSpPr>
        <p:grpSpPr>
          <a:xfrm>
            <a:off x="3952500" y="3172771"/>
            <a:ext cx="368987" cy="358056"/>
            <a:chOff x="-59481900" y="2290800"/>
            <a:chExt cx="319000" cy="309550"/>
          </a:xfrm>
        </p:grpSpPr>
        <p:sp>
          <p:nvSpPr>
            <p:cNvPr id="9943" name="Google Shape;9943;p67"/>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7"/>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7"/>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7"/>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7"/>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7"/>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67"/>
          <p:cNvGrpSpPr/>
          <p:nvPr/>
        </p:nvGrpSpPr>
        <p:grpSpPr>
          <a:xfrm>
            <a:off x="1741805" y="1313544"/>
            <a:ext cx="368987" cy="366992"/>
            <a:chOff x="-64401400" y="1914475"/>
            <a:chExt cx="319000" cy="317275"/>
          </a:xfrm>
        </p:grpSpPr>
        <p:sp>
          <p:nvSpPr>
            <p:cNvPr id="9950" name="Google Shape;9950;p67"/>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7"/>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7"/>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3" name="Google Shape;9953;p67"/>
          <p:cNvGrpSpPr/>
          <p:nvPr/>
        </p:nvGrpSpPr>
        <p:grpSpPr>
          <a:xfrm>
            <a:off x="1806493" y="1794583"/>
            <a:ext cx="239610" cy="365517"/>
            <a:chOff x="-64343900" y="2282125"/>
            <a:chExt cx="207150" cy="316000"/>
          </a:xfrm>
        </p:grpSpPr>
        <p:sp>
          <p:nvSpPr>
            <p:cNvPr id="9954" name="Google Shape;9954;p67"/>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7"/>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6" name="Google Shape;9956;p67"/>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7" name="Google Shape;9957;p67"/>
          <p:cNvGrpSpPr/>
          <p:nvPr/>
        </p:nvGrpSpPr>
        <p:grpSpPr>
          <a:xfrm>
            <a:off x="3986941" y="1313804"/>
            <a:ext cx="318873" cy="366471"/>
            <a:chOff x="-62496925" y="1931475"/>
            <a:chExt cx="275675" cy="316825"/>
          </a:xfrm>
        </p:grpSpPr>
        <p:sp>
          <p:nvSpPr>
            <p:cNvPr id="9958" name="Google Shape;9958;p67"/>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7"/>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67"/>
          <p:cNvGrpSpPr/>
          <p:nvPr/>
        </p:nvGrpSpPr>
        <p:grpSpPr>
          <a:xfrm>
            <a:off x="3963691" y="1793629"/>
            <a:ext cx="365373" cy="367426"/>
            <a:chOff x="-62516625" y="2297875"/>
            <a:chExt cx="315875" cy="317650"/>
          </a:xfrm>
        </p:grpSpPr>
        <p:sp>
          <p:nvSpPr>
            <p:cNvPr id="9961" name="Google Shape;9961;p67"/>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7"/>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67"/>
          <p:cNvGrpSpPr/>
          <p:nvPr/>
        </p:nvGrpSpPr>
        <p:grpSpPr>
          <a:xfrm>
            <a:off x="3962332" y="2275588"/>
            <a:ext cx="368091" cy="334402"/>
            <a:chOff x="-62518200" y="2692475"/>
            <a:chExt cx="318225" cy="289100"/>
          </a:xfrm>
        </p:grpSpPr>
        <p:sp>
          <p:nvSpPr>
            <p:cNvPr id="9964" name="Google Shape;9964;p67"/>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7"/>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67"/>
          <p:cNvGrpSpPr/>
          <p:nvPr/>
        </p:nvGrpSpPr>
        <p:grpSpPr>
          <a:xfrm>
            <a:off x="2648986" y="2733112"/>
            <a:ext cx="309793" cy="365344"/>
            <a:chOff x="-60597975" y="1939525"/>
            <a:chExt cx="267825" cy="315850"/>
          </a:xfrm>
        </p:grpSpPr>
        <p:sp>
          <p:nvSpPr>
            <p:cNvPr id="9967" name="Google Shape;9967;p67"/>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7"/>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67"/>
          <p:cNvGrpSpPr/>
          <p:nvPr/>
        </p:nvGrpSpPr>
        <p:grpSpPr>
          <a:xfrm>
            <a:off x="2619389" y="3167537"/>
            <a:ext cx="368987" cy="368525"/>
            <a:chOff x="-60620800" y="2304600"/>
            <a:chExt cx="319000" cy="318600"/>
          </a:xfrm>
        </p:grpSpPr>
        <p:sp>
          <p:nvSpPr>
            <p:cNvPr id="9970" name="Google Shape;9970;p67"/>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7"/>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7"/>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67"/>
          <p:cNvGrpSpPr/>
          <p:nvPr/>
        </p:nvGrpSpPr>
        <p:grpSpPr>
          <a:xfrm>
            <a:off x="2620748" y="3663188"/>
            <a:ext cx="366269" cy="262426"/>
            <a:chOff x="-60621600" y="2716100"/>
            <a:chExt cx="316650" cy="226875"/>
          </a:xfrm>
        </p:grpSpPr>
        <p:sp>
          <p:nvSpPr>
            <p:cNvPr id="9974" name="Google Shape;9974;p67"/>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7"/>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6" name="Google Shape;9976;p67"/>
          <p:cNvGrpSpPr/>
          <p:nvPr/>
        </p:nvGrpSpPr>
        <p:grpSpPr>
          <a:xfrm>
            <a:off x="3957965" y="3611281"/>
            <a:ext cx="358056" cy="366240"/>
            <a:chOff x="-59475600" y="2658625"/>
            <a:chExt cx="309550" cy="316625"/>
          </a:xfrm>
        </p:grpSpPr>
        <p:sp>
          <p:nvSpPr>
            <p:cNvPr id="9977" name="Google Shape;9977;p67"/>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7"/>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7"/>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7"/>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7"/>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7"/>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7"/>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4" name="Google Shape;9984;p67"/>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7"/>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6" name="Google Shape;9986;p67"/>
          <p:cNvGrpSpPr/>
          <p:nvPr/>
        </p:nvGrpSpPr>
        <p:grpSpPr>
          <a:xfrm>
            <a:off x="2233086" y="2259206"/>
            <a:ext cx="263294" cy="367165"/>
            <a:chOff x="-63987100" y="2646800"/>
            <a:chExt cx="227625" cy="317425"/>
          </a:xfrm>
        </p:grpSpPr>
        <p:sp>
          <p:nvSpPr>
            <p:cNvPr id="9987" name="Google Shape;9987;p67"/>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7"/>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9" name="Google Shape;9989;p67"/>
          <p:cNvGrpSpPr/>
          <p:nvPr/>
        </p:nvGrpSpPr>
        <p:grpSpPr>
          <a:xfrm>
            <a:off x="852428" y="2730827"/>
            <a:ext cx="358056" cy="369913"/>
            <a:chOff x="-62148000" y="1930075"/>
            <a:chExt cx="309550" cy="319800"/>
          </a:xfrm>
        </p:grpSpPr>
        <p:sp>
          <p:nvSpPr>
            <p:cNvPr id="9990" name="Google Shape;9990;p67"/>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7"/>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67"/>
          <p:cNvGrpSpPr/>
          <p:nvPr/>
        </p:nvGrpSpPr>
        <p:grpSpPr>
          <a:xfrm>
            <a:off x="849695" y="3169113"/>
            <a:ext cx="363522" cy="365373"/>
            <a:chOff x="-62150375" y="2297875"/>
            <a:chExt cx="314275" cy="315875"/>
          </a:xfrm>
        </p:grpSpPr>
        <p:sp>
          <p:nvSpPr>
            <p:cNvPr id="9993" name="Google Shape;9993;p67"/>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7"/>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7"/>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7"/>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7"/>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67"/>
          <p:cNvGrpSpPr/>
          <p:nvPr/>
        </p:nvGrpSpPr>
        <p:grpSpPr>
          <a:xfrm>
            <a:off x="848322" y="3610356"/>
            <a:ext cx="366269" cy="368091"/>
            <a:chOff x="-62150375" y="2664925"/>
            <a:chExt cx="316650" cy="318225"/>
          </a:xfrm>
        </p:grpSpPr>
        <p:sp>
          <p:nvSpPr>
            <p:cNvPr id="9999" name="Google Shape;9999;p67"/>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7"/>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7"/>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7"/>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3" name="Google Shape;10003;p67"/>
          <p:cNvGrpSpPr/>
          <p:nvPr/>
        </p:nvGrpSpPr>
        <p:grpSpPr>
          <a:xfrm>
            <a:off x="3065911" y="2731333"/>
            <a:ext cx="367165" cy="368901"/>
            <a:chOff x="-60254550" y="1938025"/>
            <a:chExt cx="317425" cy="318925"/>
          </a:xfrm>
        </p:grpSpPr>
        <p:sp>
          <p:nvSpPr>
            <p:cNvPr id="10004" name="Google Shape;10004;p67"/>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7"/>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7"/>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7"/>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8" name="Google Shape;10008;p67"/>
          <p:cNvGrpSpPr/>
          <p:nvPr/>
        </p:nvGrpSpPr>
        <p:grpSpPr>
          <a:xfrm>
            <a:off x="3040249" y="3168589"/>
            <a:ext cx="366648" cy="366420"/>
            <a:chOff x="6479471" y="2079003"/>
            <a:chExt cx="348923" cy="348706"/>
          </a:xfrm>
        </p:grpSpPr>
        <p:sp>
          <p:nvSpPr>
            <p:cNvPr id="10009" name="Google Shape;10009;p67"/>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0" name="Google Shape;10010;p67"/>
            <p:cNvGrpSpPr/>
            <p:nvPr/>
          </p:nvGrpSpPr>
          <p:grpSpPr>
            <a:xfrm>
              <a:off x="6520582" y="2079003"/>
              <a:ext cx="307811" cy="348706"/>
              <a:chOff x="-60218325" y="2304850"/>
              <a:chExt cx="279625" cy="316775"/>
            </a:xfrm>
          </p:grpSpPr>
          <p:sp>
            <p:nvSpPr>
              <p:cNvPr id="10011" name="Google Shape;10011;p67"/>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7"/>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7"/>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7"/>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7"/>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7"/>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7"/>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18" name="Google Shape;10018;p67"/>
          <p:cNvGrpSpPr/>
          <p:nvPr/>
        </p:nvGrpSpPr>
        <p:grpSpPr>
          <a:xfrm>
            <a:off x="3094149" y="3609907"/>
            <a:ext cx="310690" cy="368987"/>
            <a:chOff x="-60232500" y="2671225"/>
            <a:chExt cx="268600" cy="319000"/>
          </a:xfrm>
        </p:grpSpPr>
        <p:sp>
          <p:nvSpPr>
            <p:cNvPr id="10019" name="Google Shape;10019;p67"/>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7"/>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67"/>
          <p:cNvGrpSpPr/>
          <p:nvPr/>
        </p:nvGrpSpPr>
        <p:grpSpPr>
          <a:xfrm>
            <a:off x="2179643" y="4058541"/>
            <a:ext cx="365373" cy="368987"/>
            <a:chOff x="-59100700" y="1911950"/>
            <a:chExt cx="315875" cy="319000"/>
          </a:xfrm>
        </p:grpSpPr>
        <p:sp>
          <p:nvSpPr>
            <p:cNvPr id="10022" name="Google Shape;10022;p67"/>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7"/>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7"/>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7"/>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7"/>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7"/>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7"/>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7"/>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7"/>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7"/>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2" name="Google Shape;10032;p67"/>
          <p:cNvGrpSpPr/>
          <p:nvPr/>
        </p:nvGrpSpPr>
        <p:grpSpPr>
          <a:xfrm>
            <a:off x="2621810" y="1314021"/>
            <a:ext cx="379918" cy="366038"/>
            <a:chOff x="-63665750" y="1914325"/>
            <a:chExt cx="328450" cy="316450"/>
          </a:xfrm>
        </p:grpSpPr>
        <p:sp>
          <p:nvSpPr>
            <p:cNvPr id="10033" name="Google Shape;10033;p67"/>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7"/>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67"/>
          <p:cNvGrpSpPr/>
          <p:nvPr/>
        </p:nvGrpSpPr>
        <p:grpSpPr>
          <a:xfrm>
            <a:off x="2626814" y="1793065"/>
            <a:ext cx="369913" cy="368554"/>
            <a:chOff x="-63666550" y="2278975"/>
            <a:chExt cx="319800" cy="318625"/>
          </a:xfrm>
        </p:grpSpPr>
        <p:sp>
          <p:nvSpPr>
            <p:cNvPr id="10036" name="Google Shape;10036;p67"/>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7"/>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67"/>
          <p:cNvGrpSpPr/>
          <p:nvPr/>
        </p:nvGrpSpPr>
        <p:grpSpPr>
          <a:xfrm>
            <a:off x="2624081" y="2259090"/>
            <a:ext cx="375378" cy="367397"/>
            <a:chOff x="-63669700" y="2646600"/>
            <a:chExt cx="324525" cy="317625"/>
          </a:xfrm>
        </p:grpSpPr>
        <p:sp>
          <p:nvSpPr>
            <p:cNvPr id="10039" name="Google Shape;10039;p67"/>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7"/>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67"/>
          <p:cNvGrpSpPr/>
          <p:nvPr/>
        </p:nvGrpSpPr>
        <p:grpSpPr>
          <a:xfrm>
            <a:off x="1286361" y="2732418"/>
            <a:ext cx="366269" cy="366732"/>
            <a:chOff x="-61784125" y="1931250"/>
            <a:chExt cx="316650" cy="317050"/>
          </a:xfrm>
        </p:grpSpPr>
        <p:sp>
          <p:nvSpPr>
            <p:cNvPr id="10042" name="Google Shape;10042;p67"/>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7"/>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7"/>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7"/>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67"/>
          <p:cNvGrpSpPr/>
          <p:nvPr/>
        </p:nvGrpSpPr>
        <p:grpSpPr>
          <a:xfrm>
            <a:off x="1286360" y="3168665"/>
            <a:ext cx="366269" cy="366269"/>
            <a:chOff x="-61783350" y="2297100"/>
            <a:chExt cx="316650" cy="316650"/>
          </a:xfrm>
        </p:grpSpPr>
        <p:sp>
          <p:nvSpPr>
            <p:cNvPr id="10047" name="Google Shape;10047;p67"/>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7"/>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9" name="Google Shape;10049;p67"/>
          <p:cNvGrpSpPr/>
          <p:nvPr/>
        </p:nvGrpSpPr>
        <p:grpSpPr>
          <a:xfrm>
            <a:off x="1286360" y="3609748"/>
            <a:ext cx="366269" cy="369305"/>
            <a:chOff x="-61782550" y="2664925"/>
            <a:chExt cx="316650" cy="319275"/>
          </a:xfrm>
        </p:grpSpPr>
        <p:sp>
          <p:nvSpPr>
            <p:cNvPr id="10050" name="Google Shape;10050;p67"/>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7"/>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7"/>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67"/>
          <p:cNvGrpSpPr/>
          <p:nvPr/>
        </p:nvGrpSpPr>
        <p:grpSpPr>
          <a:xfrm>
            <a:off x="3508137" y="2741136"/>
            <a:ext cx="367165" cy="349294"/>
            <a:chOff x="-59889100" y="1945025"/>
            <a:chExt cx="317425" cy="301975"/>
          </a:xfrm>
        </p:grpSpPr>
        <p:sp>
          <p:nvSpPr>
            <p:cNvPr id="10054" name="Google Shape;10054;p67"/>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7"/>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7"/>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7"/>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8" name="Google Shape;10058;p67"/>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9" name="Google Shape;10059;p67"/>
          <p:cNvGrpSpPr/>
          <p:nvPr/>
        </p:nvGrpSpPr>
        <p:grpSpPr>
          <a:xfrm>
            <a:off x="3507226" y="3611671"/>
            <a:ext cx="368987" cy="365459"/>
            <a:chOff x="-59889100" y="2671925"/>
            <a:chExt cx="319000" cy="315950"/>
          </a:xfrm>
        </p:grpSpPr>
        <p:sp>
          <p:nvSpPr>
            <p:cNvPr id="10060" name="Google Shape;10060;p67"/>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7"/>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7"/>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7"/>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67"/>
          <p:cNvGrpSpPr/>
          <p:nvPr/>
        </p:nvGrpSpPr>
        <p:grpSpPr>
          <a:xfrm>
            <a:off x="2620204" y="4054176"/>
            <a:ext cx="367165" cy="366269"/>
            <a:chOff x="-59092025" y="2296300"/>
            <a:chExt cx="317425" cy="316650"/>
          </a:xfrm>
        </p:grpSpPr>
        <p:sp>
          <p:nvSpPr>
            <p:cNvPr id="10065" name="Google Shape;10065;p67"/>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7"/>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67"/>
          <p:cNvGrpSpPr/>
          <p:nvPr/>
        </p:nvGrpSpPr>
        <p:grpSpPr>
          <a:xfrm>
            <a:off x="4865611" y="1305095"/>
            <a:ext cx="353174" cy="347599"/>
            <a:chOff x="683125" y="1955275"/>
            <a:chExt cx="299325" cy="294600"/>
          </a:xfrm>
        </p:grpSpPr>
        <p:sp>
          <p:nvSpPr>
            <p:cNvPr id="10068" name="Google Shape;10068;p67"/>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7"/>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7"/>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7"/>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67"/>
          <p:cNvGrpSpPr/>
          <p:nvPr/>
        </p:nvGrpSpPr>
        <p:grpSpPr>
          <a:xfrm>
            <a:off x="4866541" y="1755653"/>
            <a:ext cx="351315" cy="349486"/>
            <a:chOff x="685475" y="2318350"/>
            <a:chExt cx="297750" cy="296200"/>
          </a:xfrm>
        </p:grpSpPr>
        <p:sp>
          <p:nvSpPr>
            <p:cNvPr id="10073" name="Google Shape;10073;p67"/>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7"/>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7"/>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6" name="Google Shape;10076;p67"/>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7" name="Google Shape;10077;p67"/>
          <p:cNvGrpSpPr/>
          <p:nvPr/>
        </p:nvGrpSpPr>
        <p:grpSpPr>
          <a:xfrm>
            <a:off x="7094699" y="1304859"/>
            <a:ext cx="309517" cy="348071"/>
            <a:chOff x="2523000" y="1954875"/>
            <a:chExt cx="262325" cy="295000"/>
          </a:xfrm>
        </p:grpSpPr>
        <p:sp>
          <p:nvSpPr>
            <p:cNvPr id="10078" name="Google Shape;10078;p67"/>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7"/>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0" name="Google Shape;10080;p67"/>
          <p:cNvGrpSpPr/>
          <p:nvPr/>
        </p:nvGrpSpPr>
        <p:grpSpPr>
          <a:xfrm>
            <a:off x="7073800" y="1756125"/>
            <a:ext cx="351315" cy="348542"/>
            <a:chOff x="2508825" y="2318350"/>
            <a:chExt cx="297750" cy="295400"/>
          </a:xfrm>
        </p:grpSpPr>
        <p:sp>
          <p:nvSpPr>
            <p:cNvPr id="10081" name="Google Shape;10081;p67"/>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7"/>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3" name="Google Shape;10083;p67"/>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4" name="Google Shape;10084;p67"/>
          <p:cNvGrpSpPr/>
          <p:nvPr/>
        </p:nvGrpSpPr>
        <p:grpSpPr>
          <a:xfrm>
            <a:off x="5747373" y="2670178"/>
            <a:ext cx="347599" cy="348513"/>
            <a:chOff x="4321150" y="1946600"/>
            <a:chExt cx="294600" cy="295375"/>
          </a:xfrm>
        </p:grpSpPr>
        <p:sp>
          <p:nvSpPr>
            <p:cNvPr id="10085" name="Google Shape;10085;p67"/>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7"/>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7"/>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8" name="Google Shape;10088;p67"/>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7"/>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7"/>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7"/>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2" name="Google Shape;10092;p67"/>
          <p:cNvGrpSpPr/>
          <p:nvPr/>
        </p:nvGrpSpPr>
        <p:grpSpPr>
          <a:xfrm>
            <a:off x="5309921" y="1756125"/>
            <a:ext cx="352230" cy="348542"/>
            <a:chOff x="1049375" y="2318350"/>
            <a:chExt cx="298525" cy="295400"/>
          </a:xfrm>
        </p:grpSpPr>
        <p:sp>
          <p:nvSpPr>
            <p:cNvPr id="10093" name="Google Shape;10093;p67"/>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7"/>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7"/>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7"/>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7" name="Google Shape;10097;p67"/>
          <p:cNvGrpSpPr/>
          <p:nvPr/>
        </p:nvGrpSpPr>
        <p:grpSpPr>
          <a:xfrm>
            <a:off x="5310393" y="2196576"/>
            <a:ext cx="351286" cy="351286"/>
            <a:chOff x="1049375" y="2680675"/>
            <a:chExt cx="297725" cy="297725"/>
          </a:xfrm>
        </p:grpSpPr>
        <p:sp>
          <p:nvSpPr>
            <p:cNvPr id="10098" name="Google Shape;10098;p67"/>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7"/>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67"/>
          <p:cNvGrpSpPr/>
          <p:nvPr/>
        </p:nvGrpSpPr>
        <p:grpSpPr>
          <a:xfrm>
            <a:off x="7523845" y="1304623"/>
            <a:ext cx="348513" cy="348542"/>
            <a:chOff x="2872725" y="1954475"/>
            <a:chExt cx="295375" cy="295400"/>
          </a:xfrm>
        </p:grpSpPr>
        <p:sp>
          <p:nvSpPr>
            <p:cNvPr id="10101" name="Google Shape;10101;p67"/>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7"/>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7"/>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4" name="Google Shape;10104;p67"/>
          <p:cNvGrpSpPr/>
          <p:nvPr/>
        </p:nvGrpSpPr>
        <p:grpSpPr>
          <a:xfrm>
            <a:off x="7545216" y="1755196"/>
            <a:ext cx="305771" cy="350401"/>
            <a:chOff x="2890050" y="2318350"/>
            <a:chExt cx="259150" cy="296975"/>
          </a:xfrm>
        </p:grpSpPr>
        <p:sp>
          <p:nvSpPr>
            <p:cNvPr id="10105" name="Google Shape;10105;p67"/>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7"/>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7" name="Google Shape;10107;p67"/>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8" name="Google Shape;10108;p67"/>
          <p:cNvGrpSpPr/>
          <p:nvPr/>
        </p:nvGrpSpPr>
        <p:grpSpPr>
          <a:xfrm>
            <a:off x="6187732" y="2670650"/>
            <a:ext cx="347569" cy="347569"/>
            <a:chOff x="4685050" y="1945825"/>
            <a:chExt cx="294575" cy="294575"/>
          </a:xfrm>
        </p:grpSpPr>
        <p:sp>
          <p:nvSpPr>
            <p:cNvPr id="10109" name="Google Shape;10109;p67"/>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7"/>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7"/>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7"/>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7"/>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4" name="Google Shape;10114;p67"/>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7"/>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6" name="Google Shape;10116;p67"/>
          <p:cNvGrpSpPr/>
          <p:nvPr/>
        </p:nvGrpSpPr>
        <p:grpSpPr>
          <a:xfrm>
            <a:off x="7958004" y="3159625"/>
            <a:ext cx="348513" cy="347599"/>
            <a:chOff x="6131900" y="2301825"/>
            <a:chExt cx="295375" cy="294600"/>
          </a:xfrm>
        </p:grpSpPr>
        <p:sp>
          <p:nvSpPr>
            <p:cNvPr id="10117" name="Google Shape;10117;p67"/>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7"/>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7"/>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7"/>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1" name="Google Shape;10121;p67"/>
          <p:cNvGrpSpPr/>
          <p:nvPr/>
        </p:nvGrpSpPr>
        <p:grpSpPr>
          <a:xfrm>
            <a:off x="5753997" y="1304166"/>
            <a:ext cx="351315" cy="349457"/>
            <a:chOff x="1412450" y="1954475"/>
            <a:chExt cx="297750" cy="296175"/>
          </a:xfrm>
        </p:grpSpPr>
        <p:sp>
          <p:nvSpPr>
            <p:cNvPr id="10122" name="Google Shape;10122;p67"/>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7"/>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4" name="Google Shape;10124;p67"/>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5" name="Google Shape;10125;p67"/>
          <p:cNvGrpSpPr/>
          <p:nvPr/>
        </p:nvGrpSpPr>
        <p:grpSpPr>
          <a:xfrm>
            <a:off x="5753997" y="2196694"/>
            <a:ext cx="351315" cy="351050"/>
            <a:chOff x="1413250" y="2680675"/>
            <a:chExt cx="297750" cy="297525"/>
          </a:xfrm>
        </p:grpSpPr>
        <p:sp>
          <p:nvSpPr>
            <p:cNvPr id="10126" name="Google Shape;10126;p67"/>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7"/>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7"/>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7"/>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0" name="Google Shape;10130;p67"/>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7"/>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7"/>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3" name="Google Shape;10133;p67"/>
          <p:cNvGrpSpPr/>
          <p:nvPr/>
        </p:nvGrpSpPr>
        <p:grpSpPr>
          <a:xfrm>
            <a:off x="6630407" y="2670311"/>
            <a:ext cx="350371" cy="348247"/>
            <a:chOff x="5045775" y="1946400"/>
            <a:chExt cx="296950" cy="295150"/>
          </a:xfrm>
        </p:grpSpPr>
        <p:sp>
          <p:nvSpPr>
            <p:cNvPr id="10134" name="Google Shape;10134;p67"/>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7"/>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67"/>
          <p:cNvGrpSpPr/>
          <p:nvPr/>
        </p:nvGrpSpPr>
        <p:grpSpPr>
          <a:xfrm>
            <a:off x="6629006" y="3179138"/>
            <a:ext cx="353174" cy="308573"/>
            <a:chOff x="5046550" y="2327025"/>
            <a:chExt cx="299325" cy="261525"/>
          </a:xfrm>
        </p:grpSpPr>
        <p:sp>
          <p:nvSpPr>
            <p:cNvPr id="10137" name="Google Shape;10137;p67"/>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7"/>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7"/>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0" name="Google Shape;10140;p67"/>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1" name="Google Shape;10141;p67"/>
          <p:cNvGrpSpPr/>
          <p:nvPr/>
        </p:nvGrpSpPr>
        <p:grpSpPr>
          <a:xfrm>
            <a:off x="7956604" y="3608476"/>
            <a:ext cx="351315" cy="348513"/>
            <a:chOff x="6167350" y="2672800"/>
            <a:chExt cx="297750" cy="295375"/>
          </a:xfrm>
        </p:grpSpPr>
        <p:sp>
          <p:nvSpPr>
            <p:cNvPr id="10142" name="Google Shape;10142;p67"/>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7"/>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7"/>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7"/>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7"/>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67"/>
          <p:cNvGrpSpPr/>
          <p:nvPr/>
        </p:nvGrpSpPr>
        <p:grpSpPr>
          <a:xfrm>
            <a:off x="6197601" y="1303709"/>
            <a:ext cx="347599" cy="350371"/>
            <a:chOff x="1777925" y="1953700"/>
            <a:chExt cx="294600" cy="296950"/>
          </a:xfrm>
        </p:grpSpPr>
        <p:sp>
          <p:nvSpPr>
            <p:cNvPr id="10148" name="Google Shape;10148;p67"/>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7"/>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7"/>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7"/>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67"/>
          <p:cNvGrpSpPr/>
          <p:nvPr/>
        </p:nvGrpSpPr>
        <p:grpSpPr>
          <a:xfrm>
            <a:off x="6213411" y="1756597"/>
            <a:ext cx="315977" cy="347599"/>
            <a:chOff x="1790525" y="2319150"/>
            <a:chExt cx="267800" cy="294600"/>
          </a:xfrm>
        </p:grpSpPr>
        <p:sp>
          <p:nvSpPr>
            <p:cNvPr id="10153" name="Google Shape;10153;p67"/>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7"/>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5" name="Google Shape;10155;p67"/>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6" name="Google Shape;10156;p67"/>
          <p:cNvGrpSpPr/>
          <p:nvPr/>
        </p:nvGrpSpPr>
        <p:grpSpPr>
          <a:xfrm>
            <a:off x="4866386" y="2670163"/>
            <a:ext cx="349457" cy="348542"/>
            <a:chOff x="3599700" y="1954475"/>
            <a:chExt cx="296175" cy="295400"/>
          </a:xfrm>
        </p:grpSpPr>
        <p:sp>
          <p:nvSpPr>
            <p:cNvPr id="10157" name="Google Shape;10157;p67"/>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7"/>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7"/>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0" name="Google Shape;10160;p67"/>
          <p:cNvGrpSpPr/>
          <p:nvPr/>
        </p:nvGrpSpPr>
        <p:grpSpPr>
          <a:xfrm>
            <a:off x="4867316" y="3159626"/>
            <a:ext cx="347599" cy="347599"/>
            <a:chOff x="3601275" y="2319150"/>
            <a:chExt cx="294600" cy="294600"/>
          </a:xfrm>
        </p:grpSpPr>
        <p:sp>
          <p:nvSpPr>
            <p:cNvPr id="10161" name="Google Shape;10161;p67"/>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7"/>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3" name="Google Shape;10163;p67"/>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4" name="Google Shape;10164;p67"/>
          <p:cNvGrpSpPr/>
          <p:nvPr/>
        </p:nvGrpSpPr>
        <p:grpSpPr>
          <a:xfrm>
            <a:off x="7087019" y="2669721"/>
            <a:ext cx="328071" cy="349427"/>
            <a:chOff x="5421475" y="1945825"/>
            <a:chExt cx="278050" cy="296150"/>
          </a:xfrm>
        </p:grpSpPr>
        <p:sp>
          <p:nvSpPr>
            <p:cNvPr id="10165" name="Google Shape;10165;p67"/>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7"/>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7"/>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7"/>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7"/>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7"/>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7"/>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7"/>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3" name="Google Shape;10173;p67"/>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4" name="Google Shape;10174;p67"/>
          <p:cNvGrpSpPr/>
          <p:nvPr/>
        </p:nvGrpSpPr>
        <p:grpSpPr>
          <a:xfrm>
            <a:off x="7075869" y="3670273"/>
            <a:ext cx="350371" cy="224918"/>
            <a:chOff x="5411225" y="2726350"/>
            <a:chExt cx="296950" cy="190625"/>
          </a:xfrm>
        </p:grpSpPr>
        <p:sp>
          <p:nvSpPr>
            <p:cNvPr id="10175" name="Google Shape;10175;p67"/>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7"/>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67"/>
          <p:cNvGrpSpPr/>
          <p:nvPr/>
        </p:nvGrpSpPr>
        <p:grpSpPr>
          <a:xfrm>
            <a:off x="6185904" y="4059546"/>
            <a:ext cx="351286" cy="326390"/>
            <a:chOff x="6524150" y="1938725"/>
            <a:chExt cx="297725" cy="276625"/>
          </a:xfrm>
        </p:grpSpPr>
        <p:sp>
          <p:nvSpPr>
            <p:cNvPr id="10178" name="Google Shape;10178;p67"/>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7"/>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7"/>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7"/>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67"/>
          <p:cNvGrpSpPr/>
          <p:nvPr/>
        </p:nvGrpSpPr>
        <p:grpSpPr>
          <a:xfrm>
            <a:off x="6637536" y="1304166"/>
            <a:ext cx="350401" cy="349457"/>
            <a:chOff x="2141000" y="1954475"/>
            <a:chExt cx="296975" cy="296175"/>
          </a:xfrm>
        </p:grpSpPr>
        <p:sp>
          <p:nvSpPr>
            <p:cNvPr id="10183" name="Google Shape;10183;p67"/>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7"/>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7"/>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7"/>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67"/>
          <p:cNvGrpSpPr/>
          <p:nvPr/>
        </p:nvGrpSpPr>
        <p:grpSpPr>
          <a:xfrm>
            <a:off x="6631047" y="1756007"/>
            <a:ext cx="363380" cy="348778"/>
            <a:chOff x="2140225" y="2318650"/>
            <a:chExt cx="307975" cy="295600"/>
          </a:xfrm>
        </p:grpSpPr>
        <p:sp>
          <p:nvSpPr>
            <p:cNvPr id="10188" name="Google Shape;10188;p67"/>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7"/>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0" name="Google Shape;10190;p67"/>
          <p:cNvGrpSpPr/>
          <p:nvPr/>
        </p:nvGrpSpPr>
        <p:grpSpPr>
          <a:xfrm>
            <a:off x="6636607" y="2197505"/>
            <a:ext cx="352259" cy="349427"/>
            <a:chOff x="2139425" y="2682250"/>
            <a:chExt cx="298550" cy="296150"/>
          </a:xfrm>
        </p:grpSpPr>
        <p:sp>
          <p:nvSpPr>
            <p:cNvPr id="10191" name="Google Shape;10191;p67"/>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7"/>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7"/>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7"/>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67"/>
          <p:cNvGrpSpPr/>
          <p:nvPr/>
        </p:nvGrpSpPr>
        <p:grpSpPr>
          <a:xfrm>
            <a:off x="5301219" y="2711991"/>
            <a:ext cx="350401" cy="264888"/>
            <a:chOff x="3962775" y="1990700"/>
            <a:chExt cx="296975" cy="224500"/>
          </a:xfrm>
        </p:grpSpPr>
        <p:sp>
          <p:nvSpPr>
            <p:cNvPr id="10196" name="Google Shape;10196;p67"/>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7"/>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7"/>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7"/>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0" name="Google Shape;10200;p67"/>
          <p:cNvGrpSpPr/>
          <p:nvPr/>
        </p:nvGrpSpPr>
        <p:grpSpPr>
          <a:xfrm>
            <a:off x="5301691" y="3158697"/>
            <a:ext cx="349457" cy="349457"/>
            <a:chOff x="3963575" y="2317575"/>
            <a:chExt cx="296175" cy="296175"/>
          </a:xfrm>
        </p:grpSpPr>
        <p:sp>
          <p:nvSpPr>
            <p:cNvPr id="10201" name="Google Shape;10201;p67"/>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7"/>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7"/>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7"/>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7"/>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7"/>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7"/>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7"/>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7"/>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7"/>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7"/>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7"/>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7"/>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7"/>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7"/>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7"/>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67"/>
          <p:cNvGrpSpPr/>
          <p:nvPr/>
        </p:nvGrpSpPr>
        <p:grpSpPr>
          <a:xfrm>
            <a:off x="5301691" y="3608476"/>
            <a:ext cx="349457" cy="348513"/>
            <a:chOff x="3962775" y="2683025"/>
            <a:chExt cx="296175" cy="295375"/>
          </a:xfrm>
        </p:grpSpPr>
        <p:sp>
          <p:nvSpPr>
            <p:cNvPr id="10218" name="Google Shape;10218;p67"/>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7"/>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7"/>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1" name="Google Shape;10221;p67"/>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2" name="Google Shape;10222;p67"/>
          <p:cNvGrpSpPr/>
          <p:nvPr/>
        </p:nvGrpSpPr>
        <p:grpSpPr>
          <a:xfrm>
            <a:off x="7516228" y="3159168"/>
            <a:ext cx="348513" cy="348513"/>
            <a:chOff x="5775900" y="2308125"/>
            <a:chExt cx="295375" cy="295375"/>
          </a:xfrm>
        </p:grpSpPr>
        <p:sp>
          <p:nvSpPr>
            <p:cNvPr id="10223" name="Google Shape;10223;p67"/>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7"/>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7"/>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7"/>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7"/>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67"/>
          <p:cNvGrpSpPr/>
          <p:nvPr/>
        </p:nvGrpSpPr>
        <p:grpSpPr>
          <a:xfrm>
            <a:off x="7537142" y="3608004"/>
            <a:ext cx="306686" cy="349457"/>
            <a:chOff x="5794025" y="2673575"/>
            <a:chExt cx="259925" cy="296175"/>
          </a:xfrm>
        </p:grpSpPr>
        <p:sp>
          <p:nvSpPr>
            <p:cNvPr id="10229" name="Google Shape;10229;p67"/>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7"/>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1" name="Google Shape;10231;p67"/>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35"/>
        <p:cNvGrpSpPr/>
        <p:nvPr/>
      </p:nvGrpSpPr>
      <p:grpSpPr>
        <a:xfrm>
          <a:off x="0" y="0"/>
          <a:ext cx="0" cy="0"/>
          <a:chOff x="0" y="0"/>
          <a:chExt cx="0" cy="0"/>
        </a:xfrm>
      </p:grpSpPr>
      <p:sp>
        <p:nvSpPr>
          <p:cNvPr id="10236" name="Google Shape;10236;p68"/>
          <p:cNvSpPr txBox="1">
            <a:spLocks noGrp="1"/>
          </p:cNvSpPr>
          <p:nvPr>
            <p:ph type="title" idx="4294967295"/>
          </p:nvPr>
        </p:nvSpPr>
        <p:spPr>
          <a:xfrm>
            <a:off x="849675" y="715988"/>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237" name="Google Shape;10237;p68"/>
          <p:cNvSpPr txBox="1">
            <a:spLocks noGrp="1"/>
          </p:cNvSpPr>
          <p:nvPr>
            <p:ph type="title" idx="4294967295"/>
          </p:nvPr>
        </p:nvSpPr>
        <p:spPr>
          <a:xfrm>
            <a:off x="4858400" y="715988"/>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238" name="Google Shape;10238;p68"/>
          <p:cNvGrpSpPr/>
          <p:nvPr/>
        </p:nvGrpSpPr>
        <p:grpSpPr>
          <a:xfrm>
            <a:off x="882957" y="1306638"/>
            <a:ext cx="292442" cy="355741"/>
            <a:chOff x="-35830350" y="1912725"/>
            <a:chExt cx="241050" cy="293225"/>
          </a:xfrm>
        </p:grpSpPr>
        <p:sp>
          <p:nvSpPr>
            <p:cNvPr id="10239" name="Google Shape;10239;p68"/>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8"/>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68"/>
          <p:cNvGrpSpPr/>
          <p:nvPr/>
        </p:nvGrpSpPr>
        <p:grpSpPr>
          <a:xfrm>
            <a:off x="851444" y="1766235"/>
            <a:ext cx="355468" cy="353587"/>
            <a:chOff x="-35854750" y="2272675"/>
            <a:chExt cx="293000" cy="291450"/>
          </a:xfrm>
        </p:grpSpPr>
        <p:sp>
          <p:nvSpPr>
            <p:cNvPr id="10242" name="Google Shape;10242;p68"/>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8"/>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8"/>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68"/>
          <p:cNvGrpSpPr/>
          <p:nvPr/>
        </p:nvGrpSpPr>
        <p:grpSpPr>
          <a:xfrm>
            <a:off x="850958" y="2220821"/>
            <a:ext cx="356438" cy="354558"/>
            <a:chOff x="-35853975" y="2631825"/>
            <a:chExt cx="293800" cy="292250"/>
          </a:xfrm>
        </p:grpSpPr>
        <p:sp>
          <p:nvSpPr>
            <p:cNvPr id="10246" name="Google Shape;10246;p68"/>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8"/>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8"/>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8"/>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8"/>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68"/>
          <p:cNvGrpSpPr/>
          <p:nvPr/>
        </p:nvGrpSpPr>
        <p:grpSpPr>
          <a:xfrm>
            <a:off x="3089562" y="1307714"/>
            <a:ext cx="353587" cy="353587"/>
            <a:chOff x="-34032200" y="1916675"/>
            <a:chExt cx="291450" cy="291450"/>
          </a:xfrm>
        </p:grpSpPr>
        <p:sp>
          <p:nvSpPr>
            <p:cNvPr id="10252" name="Google Shape;10252;p68"/>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8"/>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8"/>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8"/>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6" name="Google Shape;10256;p68"/>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7" name="Google Shape;10257;p68"/>
          <p:cNvGrpSpPr/>
          <p:nvPr/>
        </p:nvGrpSpPr>
        <p:grpSpPr>
          <a:xfrm>
            <a:off x="3089092" y="2220821"/>
            <a:ext cx="354527" cy="354558"/>
            <a:chOff x="-34032200" y="2634975"/>
            <a:chExt cx="292225" cy="292250"/>
          </a:xfrm>
        </p:grpSpPr>
        <p:sp>
          <p:nvSpPr>
            <p:cNvPr id="10258" name="Google Shape;10258;p68"/>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8"/>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8"/>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68"/>
          <p:cNvGrpSpPr/>
          <p:nvPr/>
        </p:nvGrpSpPr>
        <p:grpSpPr>
          <a:xfrm>
            <a:off x="1739487" y="2687069"/>
            <a:ext cx="358379" cy="354527"/>
            <a:chOff x="-32245875" y="1938725"/>
            <a:chExt cx="295400" cy="292225"/>
          </a:xfrm>
        </p:grpSpPr>
        <p:sp>
          <p:nvSpPr>
            <p:cNvPr id="10262" name="Google Shape;10262;p68"/>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8"/>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8"/>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5" name="Google Shape;10265;p68"/>
          <p:cNvGrpSpPr/>
          <p:nvPr/>
        </p:nvGrpSpPr>
        <p:grpSpPr>
          <a:xfrm>
            <a:off x="1736150" y="3156468"/>
            <a:ext cx="365052" cy="352162"/>
            <a:chOff x="-32243500" y="2299850"/>
            <a:chExt cx="300900" cy="290275"/>
          </a:xfrm>
        </p:grpSpPr>
        <p:sp>
          <p:nvSpPr>
            <p:cNvPr id="10266" name="Google Shape;10266;p68"/>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8"/>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8" name="Google Shape;10268;p68"/>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9" name="Google Shape;10269;p68"/>
          <p:cNvGrpSpPr/>
          <p:nvPr/>
        </p:nvGrpSpPr>
        <p:grpSpPr>
          <a:xfrm>
            <a:off x="1299432" y="1306759"/>
            <a:ext cx="354527" cy="355498"/>
            <a:chOff x="-35495600" y="1912725"/>
            <a:chExt cx="292225" cy="293025"/>
          </a:xfrm>
        </p:grpSpPr>
        <p:sp>
          <p:nvSpPr>
            <p:cNvPr id="10270" name="Google Shape;10270;p68"/>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8"/>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8"/>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3" name="Google Shape;10273;p68"/>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4" name="Google Shape;10274;p68"/>
          <p:cNvGrpSpPr/>
          <p:nvPr/>
        </p:nvGrpSpPr>
        <p:grpSpPr>
          <a:xfrm>
            <a:off x="1299432" y="2221307"/>
            <a:ext cx="354527" cy="353587"/>
            <a:chOff x="-35495600" y="2631825"/>
            <a:chExt cx="292225" cy="291450"/>
          </a:xfrm>
        </p:grpSpPr>
        <p:sp>
          <p:nvSpPr>
            <p:cNvPr id="10275" name="Google Shape;10275;p68"/>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8"/>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8"/>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8"/>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68"/>
          <p:cNvGrpSpPr/>
          <p:nvPr/>
        </p:nvGrpSpPr>
        <p:grpSpPr>
          <a:xfrm>
            <a:off x="3537081" y="1307714"/>
            <a:ext cx="353587" cy="353587"/>
            <a:chOff x="-33673825" y="1916675"/>
            <a:chExt cx="291450" cy="291450"/>
          </a:xfrm>
        </p:grpSpPr>
        <p:sp>
          <p:nvSpPr>
            <p:cNvPr id="10280" name="Google Shape;10280;p68"/>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8"/>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8"/>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8"/>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68"/>
          <p:cNvGrpSpPr/>
          <p:nvPr/>
        </p:nvGrpSpPr>
        <p:grpSpPr>
          <a:xfrm>
            <a:off x="3534700" y="1765295"/>
            <a:ext cx="358349" cy="355468"/>
            <a:chOff x="-33676975" y="2275050"/>
            <a:chExt cx="295375" cy="293000"/>
          </a:xfrm>
        </p:grpSpPr>
        <p:sp>
          <p:nvSpPr>
            <p:cNvPr id="10285" name="Google Shape;10285;p68"/>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8"/>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8"/>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68"/>
          <p:cNvGrpSpPr/>
          <p:nvPr/>
        </p:nvGrpSpPr>
        <p:grpSpPr>
          <a:xfrm>
            <a:off x="3537081" y="2220594"/>
            <a:ext cx="353587" cy="355013"/>
            <a:chOff x="-33673825" y="2634975"/>
            <a:chExt cx="291450" cy="292625"/>
          </a:xfrm>
        </p:grpSpPr>
        <p:sp>
          <p:nvSpPr>
            <p:cNvPr id="10289" name="Google Shape;10289;p68"/>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8"/>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68"/>
          <p:cNvGrpSpPr/>
          <p:nvPr/>
        </p:nvGrpSpPr>
        <p:grpSpPr>
          <a:xfrm>
            <a:off x="2205089" y="2687509"/>
            <a:ext cx="329687" cy="353648"/>
            <a:chOff x="-31874100" y="1939525"/>
            <a:chExt cx="271750" cy="291500"/>
          </a:xfrm>
        </p:grpSpPr>
        <p:sp>
          <p:nvSpPr>
            <p:cNvPr id="10292" name="Google Shape;10292;p68"/>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8"/>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4" name="Google Shape;10294;p68"/>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5" name="Google Shape;10295;p68"/>
          <p:cNvGrpSpPr/>
          <p:nvPr/>
        </p:nvGrpSpPr>
        <p:grpSpPr>
          <a:xfrm>
            <a:off x="2186451" y="3616531"/>
            <a:ext cx="366963" cy="352768"/>
            <a:chOff x="-31889075" y="2658950"/>
            <a:chExt cx="302475" cy="290775"/>
          </a:xfrm>
        </p:grpSpPr>
        <p:sp>
          <p:nvSpPr>
            <p:cNvPr id="10296" name="Google Shape;10296;p68"/>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8"/>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8" name="Google Shape;10298;p68"/>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9" name="Google Shape;10299;p68"/>
          <p:cNvGrpSpPr/>
          <p:nvPr/>
        </p:nvGrpSpPr>
        <p:grpSpPr>
          <a:xfrm>
            <a:off x="1747421" y="1306759"/>
            <a:ext cx="354527" cy="355498"/>
            <a:chOff x="-35136450" y="1912725"/>
            <a:chExt cx="292225" cy="293025"/>
          </a:xfrm>
        </p:grpSpPr>
        <p:sp>
          <p:nvSpPr>
            <p:cNvPr id="10300" name="Google Shape;10300;p68"/>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8"/>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8"/>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68"/>
          <p:cNvGrpSpPr/>
          <p:nvPr/>
        </p:nvGrpSpPr>
        <p:grpSpPr>
          <a:xfrm>
            <a:off x="1747891" y="1765978"/>
            <a:ext cx="353587" cy="354103"/>
            <a:chOff x="-35134875" y="2272675"/>
            <a:chExt cx="291450" cy="291875"/>
          </a:xfrm>
        </p:grpSpPr>
        <p:sp>
          <p:nvSpPr>
            <p:cNvPr id="10304" name="Google Shape;10304;p68"/>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8"/>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8"/>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8"/>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68"/>
          <p:cNvGrpSpPr/>
          <p:nvPr/>
        </p:nvGrpSpPr>
        <p:grpSpPr>
          <a:xfrm>
            <a:off x="1789458" y="2221307"/>
            <a:ext cx="270453" cy="353587"/>
            <a:chOff x="-35101800" y="2631050"/>
            <a:chExt cx="222925" cy="291450"/>
          </a:xfrm>
        </p:grpSpPr>
        <p:sp>
          <p:nvSpPr>
            <p:cNvPr id="10309" name="Google Shape;10309;p68"/>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8"/>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8"/>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8"/>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3" name="Google Shape;10313;p68"/>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4" name="Google Shape;10314;p68"/>
          <p:cNvGrpSpPr/>
          <p:nvPr/>
        </p:nvGrpSpPr>
        <p:grpSpPr>
          <a:xfrm>
            <a:off x="3977510" y="1765295"/>
            <a:ext cx="353587" cy="355468"/>
            <a:chOff x="-33314675" y="2275050"/>
            <a:chExt cx="291450" cy="293000"/>
          </a:xfrm>
        </p:grpSpPr>
        <p:sp>
          <p:nvSpPr>
            <p:cNvPr id="10315" name="Google Shape;10315;p68"/>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8"/>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8"/>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8" name="Google Shape;10318;p68"/>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9" name="Google Shape;10319;p68"/>
          <p:cNvGrpSpPr/>
          <p:nvPr/>
        </p:nvGrpSpPr>
        <p:grpSpPr>
          <a:xfrm>
            <a:off x="2639701" y="2687555"/>
            <a:ext cx="353587" cy="353557"/>
            <a:chOff x="-31523625" y="1939525"/>
            <a:chExt cx="291450" cy="291425"/>
          </a:xfrm>
        </p:grpSpPr>
        <p:sp>
          <p:nvSpPr>
            <p:cNvPr id="10320" name="Google Shape;10320;p68"/>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8"/>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8"/>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8"/>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8"/>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8"/>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8"/>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8"/>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8"/>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8"/>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8"/>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1" name="Google Shape;10331;p68"/>
          <p:cNvGrpSpPr/>
          <p:nvPr/>
        </p:nvGrpSpPr>
        <p:grpSpPr>
          <a:xfrm>
            <a:off x="2638746" y="3155755"/>
            <a:ext cx="355498" cy="353587"/>
            <a:chOff x="-31523625" y="2298675"/>
            <a:chExt cx="293025" cy="291450"/>
          </a:xfrm>
        </p:grpSpPr>
        <p:sp>
          <p:nvSpPr>
            <p:cNvPr id="10332" name="Google Shape;10332;p68"/>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8"/>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8"/>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5" name="Google Shape;10335;p68"/>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8"/>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7" name="Google Shape;10337;p68"/>
          <p:cNvGrpSpPr/>
          <p:nvPr/>
        </p:nvGrpSpPr>
        <p:grpSpPr>
          <a:xfrm>
            <a:off x="2205934" y="1307729"/>
            <a:ext cx="331598" cy="353557"/>
            <a:chOff x="-34767825" y="1914325"/>
            <a:chExt cx="273325" cy="291425"/>
          </a:xfrm>
        </p:grpSpPr>
        <p:sp>
          <p:nvSpPr>
            <p:cNvPr id="10338" name="Google Shape;10338;p68"/>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8"/>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8"/>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68"/>
          <p:cNvGrpSpPr/>
          <p:nvPr/>
        </p:nvGrpSpPr>
        <p:grpSpPr>
          <a:xfrm>
            <a:off x="2193513" y="1765280"/>
            <a:ext cx="356438" cy="355498"/>
            <a:chOff x="-34778075" y="2272675"/>
            <a:chExt cx="293800" cy="293025"/>
          </a:xfrm>
        </p:grpSpPr>
        <p:sp>
          <p:nvSpPr>
            <p:cNvPr id="10342" name="Google Shape;10342;p68"/>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8"/>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8"/>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68"/>
          <p:cNvGrpSpPr/>
          <p:nvPr/>
        </p:nvGrpSpPr>
        <p:grpSpPr>
          <a:xfrm>
            <a:off x="2194939" y="2221307"/>
            <a:ext cx="353587" cy="353587"/>
            <a:chOff x="-34776500" y="2631825"/>
            <a:chExt cx="291450" cy="291450"/>
          </a:xfrm>
        </p:grpSpPr>
        <p:sp>
          <p:nvSpPr>
            <p:cNvPr id="10346" name="Google Shape;10346;p68"/>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8"/>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8"/>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9" name="Google Shape;10349;p68"/>
          <p:cNvGrpSpPr/>
          <p:nvPr/>
        </p:nvGrpSpPr>
        <p:grpSpPr>
          <a:xfrm>
            <a:off x="853628" y="2685160"/>
            <a:ext cx="354527" cy="358349"/>
            <a:chOff x="-32956300" y="1915900"/>
            <a:chExt cx="292225" cy="295375"/>
          </a:xfrm>
        </p:grpSpPr>
        <p:sp>
          <p:nvSpPr>
            <p:cNvPr id="10350" name="Google Shape;10350;p68"/>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8"/>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2" name="Google Shape;10352;p68"/>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8"/>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4" name="Google Shape;10354;p68"/>
          <p:cNvGrpSpPr/>
          <p:nvPr/>
        </p:nvGrpSpPr>
        <p:grpSpPr>
          <a:xfrm>
            <a:off x="3081101" y="2687555"/>
            <a:ext cx="356438" cy="353557"/>
            <a:chOff x="-31166825" y="1939525"/>
            <a:chExt cx="293800" cy="291425"/>
          </a:xfrm>
        </p:grpSpPr>
        <p:sp>
          <p:nvSpPr>
            <p:cNvPr id="10355" name="Google Shape;10355;p68"/>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8"/>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8"/>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8"/>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8"/>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8"/>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8"/>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8"/>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8"/>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8"/>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8"/>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68"/>
          <p:cNvGrpSpPr/>
          <p:nvPr/>
        </p:nvGrpSpPr>
        <p:grpSpPr>
          <a:xfrm>
            <a:off x="3082057" y="3155482"/>
            <a:ext cx="354527" cy="354133"/>
            <a:chOff x="-31165250" y="2298675"/>
            <a:chExt cx="292225" cy="291900"/>
          </a:xfrm>
        </p:grpSpPr>
        <p:sp>
          <p:nvSpPr>
            <p:cNvPr id="10367" name="Google Shape;10367;p68"/>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8"/>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8"/>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68"/>
          <p:cNvGrpSpPr/>
          <p:nvPr/>
        </p:nvGrpSpPr>
        <p:grpSpPr>
          <a:xfrm>
            <a:off x="3082542" y="3616136"/>
            <a:ext cx="353557" cy="353557"/>
            <a:chOff x="-31164450" y="2657050"/>
            <a:chExt cx="291425" cy="291425"/>
          </a:xfrm>
        </p:grpSpPr>
        <p:sp>
          <p:nvSpPr>
            <p:cNvPr id="10371" name="Google Shape;10371;p68"/>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8"/>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8"/>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8"/>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5" name="Google Shape;10375;p68"/>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6" name="Google Shape;10376;p68"/>
          <p:cNvGrpSpPr/>
          <p:nvPr/>
        </p:nvGrpSpPr>
        <p:grpSpPr>
          <a:xfrm>
            <a:off x="2632987" y="1307366"/>
            <a:ext cx="358349" cy="354285"/>
            <a:chOff x="-34421275" y="1912725"/>
            <a:chExt cx="295375" cy="292025"/>
          </a:xfrm>
        </p:grpSpPr>
        <p:sp>
          <p:nvSpPr>
            <p:cNvPr id="10377" name="Google Shape;10377;p68"/>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8"/>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68"/>
          <p:cNvGrpSpPr/>
          <p:nvPr/>
        </p:nvGrpSpPr>
        <p:grpSpPr>
          <a:xfrm>
            <a:off x="2632032" y="1765280"/>
            <a:ext cx="360260" cy="355498"/>
            <a:chOff x="-34418125" y="2271100"/>
            <a:chExt cx="296950" cy="293025"/>
          </a:xfrm>
        </p:grpSpPr>
        <p:sp>
          <p:nvSpPr>
            <p:cNvPr id="10380" name="Google Shape;10380;p68"/>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8"/>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8"/>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8"/>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8"/>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68"/>
          <p:cNvGrpSpPr/>
          <p:nvPr/>
        </p:nvGrpSpPr>
        <p:grpSpPr>
          <a:xfrm>
            <a:off x="2632987" y="2221307"/>
            <a:ext cx="358349" cy="353587"/>
            <a:chOff x="-34421275" y="2631050"/>
            <a:chExt cx="295375" cy="291450"/>
          </a:xfrm>
        </p:grpSpPr>
        <p:sp>
          <p:nvSpPr>
            <p:cNvPr id="10386" name="Google Shape;10386;p68"/>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8"/>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8"/>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8"/>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0" name="Google Shape;10390;p68"/>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8"/>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8"/>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3" name="Google Shape;10393;p68"/>
          <p:cNvGrpSpPr/>
          <p:nvPr/>
        </p:nvGrpSpPr>
        <p:grpSpPr>
          <a:xfrm>
            <a:off x="3537620" y="2688025"/>
            <a:ext cx="353587" cy="352617"/>
            <a:chOff x="-30805300" y="1938725"/>
            <a:chExt cx="291450" cy="290650"/>
          </a:xfrm>
        </p:grpSpPr>
        <p:sp>
          <p:nvSpPr>
            <p:cNvPr id="10394" name="Google Shape;10394;p68"/>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8"/>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6" name="Google Shape;10396;p68"/>
          <p:cNvGrpSpPr/>
          <p:nvPr/>
        </p:nvGrpSpPr>
        <p:grpSpPr>
          <a:xfrm>
            <a:off x="3538105" y="3155952"/>
            <a:ext cx="352617" cy="353193"/>
            <a:chOff x="-30805300" y="2298675"/>
            <a:chExt cx="290650" cy="291125"/>
          </a:xfrm>
        </p:grpSpPr>
        <p:sp>
          <p:nvSpPr>
            <p:cNvPr id="10397" name="Google Shape;10397;p68"/>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8"/>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8"/>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8"/>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1" name="Google Shape;10401;p68"/>
          <p:cNvGrpSpPr/>
          <p:nvPr/>
        </p:nvGrpSpPr>
        <p:grpSpPr>
          <a:xfrm>
            <a:off x="3537635" y="3616136"/>
            <a:ext cx="353557" cy="353557"/>
            <a:chOff x="-30806075" y="2657050"/>
            <a:chExt cx="291425" cy="291425"/>
          </a:xfrm>
        </p:grpSpPr>
        <p:sp>
          <p:nvSpPr>
            <p:cNvPr id="10402" name="Google Shape;10402;p68"/>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8"/>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8"/>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5" name="Google Shape;10405;p68"/>
          <p:cNvGrpSpPr/>
          <p:nvPr/>
        </p:nvGrpSpPr>
        <p:grpSpPr>
          <a:xfrm>
            <a:off x="2639681" y="4073943"/>
            <a:ext cx="353557" cy="353557"/>
            <a:chOff x="-30064925" y="2332550"/>
            <a:chExt cx="291425" cy="291425"/>
          </a:xfrm>
        </p:grpSpPr>
        <p:sp>
          <p:nvSpPr>
            <p:cNvPr id="10406" name="Google Shape;10406;p68"/>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8"/>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8"/>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68"/>
          <p:cNvGrpSpPr/>
          <p:nvPr/>
        </p:nvGrpSpPr>
        <p:grpSpPr>
          <a:xfrm>
            <a:off x="3983068" y="2683443"/>
            <a:ext cx="348855" cy="347879"/>
            <a:chOff x="2821450" y="2957850"/>
            <a:chExt cx="259275" cy="258550"/>
          </a:xfrm>
        </p:grpSpPr>
        <p:sp>
          <p:nvSpPr>
            <p:cNvPr id="10410" name="Google Shape;10410;p68"/>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8"/>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8"/>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0413" name="Google Shape;10413;p68"/>
          <p:cNvGrpSpPr/>
          <p:nvPr/>
        </p:nvGrpSpPr>
        <p:grpSpPr>
          <a:xfrm>
            <a:off x="4858100" y="1304461"/>
            <a:ext cx="361090" cy="361090"/>
            <a:chOff x="-57970450" y="1903275"/>
            <a:chExt cx="318225" cy="318225"/>
          </a:xfrm>
        </p:grpSpPr>
        <p:sp>
          <p:nvSpPr>
            <p:cNvPr id="10414" name="Google Shape;10414;p68"/>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8"/>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8"/>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8"/>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8" name="Google Shape;10418;p68"/>
          <p:cNvGrpSpPr/>
          <p:nvPr/>
        </p:nvGrpSpPr>
        <p:grpSpPr>
          <a:xfrm>
            <a:off x="4880000" y="1780418"/>
            <a:ext cx="317290" cy="359303"/>
            <a:chOff x="-57950750" y="2296300"/>
            <a:chExt cx="279625" cy="316650"/>
          </a:xfrm>
        </p:grpSpPr>
        <p:sp>
          <p:nvSpPr>
            <p:cNvPr id="10419" name="Google Shape;10419;p6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68"/>
          <p:cNvGrpSpPr/>
          <p:nvPr/>
        </p:nvGrpSpPr>
        <p:grpSpPr>
          <a:xfrm>
            <a:off x="4858214" y="2232094"/>
            <a:ext cx="360863" cy="360211"/>
            <a:chOff x="-57969675" y="2687750"/>
            <a:chExt cx="318025" cy="317450"/>
          </a:xfrm>
        </p:grpSpPr>
        <p:sp>
          <p:nvSpPr>
            <p:cNvPr id="10424" name="Google Shape;10424;p68"/>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8"/>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8"/>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8"/>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68"/>
          <p:cNvGrpSpPr/>
          <p:nvPr/>
        </p:nvGrpSpPr>
        <p:grpSpPr>
          <a:xfrm>
            <a:off x="7067397" y="1304461"/>
            <a:ext cx="363785" cy="361090"/>
            <a:chOff x="-56012425" y="1903275"/>
            <a:chExt cx="320600" cy="318225"/>
          </a:xfrm>
        </p:grpSpPr>
        <p:sp>
          <p:nvSpPr>
            <p:cNvPr id="10429" name="Google Shape;10429;p68"/>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8"/>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68"/>
          <p:cNvGrpSpPr/>
          <p:nvPr/>
        </p:nvGrpSpPr>
        <p:grpSpPr>
          <a:xfrm>
            <a:off x="7068290" y="1778631"/>
            <a:ext cx="361998" cy="361998"/>
            <a:chOff x="-56010850" y="2294725"/>
            <a:chExt cx="319025" cy="319025"/>
          </a:xfrm>
        </p:grpSpPr>
        <p:sp>
          <p:nvSpPr>
            <p:cNvPr id="10432" name="Google Shape;10432;p68"/>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8"/>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8"/>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8"/>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68"/>
          <p:cNvGrpSpPr/>
          <p:nvPr/>
        </p:nvGrpSpPr>
        <p:grpSpPr>
          <a:xfrm>
            <a:off x="7068305" y="2231215"/>
            <a:ext cx="361969" cy="361090"/>
            <a:chOff x="-56010050" y="2686975"/>
            <a:chExt cx="319000" cy="318225"/>
          </a:xfrm>
        </p:grpSpPr>
        <p:sp>
          <p:nvSpPr>
            <p:cNvPr id="10437" name="Google Shape;10437;p68"/>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8"/>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8"/>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8"/>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68"/>
          <p:cNvGrpSpPr/>
          <p:nvPr/>
        </p:nvGrpSpPr>
        <p:grpSpPr>
          <a:xfrm>
            <a:off x="5753801" y="2684124"/>
            <a:ext cx="361998" cy="361090"/>
            <a:chOff x="-54081175" y="1903275"/>
            <a:chExt cx="319025" cy="318225"/>
          </a:xfrm>
        </p:grpSpPr>
        <p:sp>
          <p:nvSpPr>
            <p:cNvPr id="10442" name="Google Shape;10442;p68"/>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8"/>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68"/>
          <p:cNvGrpSpPr/>
          <p:nvPr/>
        </p:nvGrpSpPr>
        <p:grpSpPr>
          <a:xfrm>
            <a:off x="5776154" y="3137587"/>
            <a:ext cx="317290" cy="360211"/>
            <a:chOff x="-54063050" y="2296300"/>
            <a:chExt cx="279625" cy="317450"/>
          </a:xfrm>
        </p:grpSpPr>
        <p:sp>
          <p:nvSpPr>
            <p:cNvPr id="10445" name="Google Shape;10445;p68"/>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8"/>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8"/>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8"/>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9" name="Google Shape;10449;p68"/>
          <p:cNvGrpSpPr/>
          <p:nvPr/>
        </p:nvGrpSpPr>
        <p:grpSpPr>
          <a:xfrm>
            <a:off x="5776154" y="3601649"/>
            <a:ext cx="317290" cy="361033"/>
            <a:chOff x="-54061475" y="2685450"/>
            <a:chExt cx="279625" cy="318175"/>
          </a:xfrm>
        </p:grpSpPr>
        <p:sp>
          <p:nvSpPr>
            <p:cNvPr id="10450" name="Google Shape;10450;p68"/>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8"/>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8"/>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8"/>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68"/>
          <p:cNvGrpSpPr/>
          <p:nvPr/>
        </p:nvGrpSpPr>
        <p:grpSpPr>
          <a:xfrm>
            <a:off x="8029690" y="2693967"/>
            <a:ext cx="275278" cy="361969"/>
            <a:chOff x="-52074300" y="1911950"/>
            <a:chExt cx="242600" cy="319000"/>
          </a:xfrm>
        </p:grpSpPr>
        <p:sp>
          <p:nvSpPr>
            <p:cNvPr id="10455" name="Google Shape;10455;p68"/>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8"/>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8"/>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8"/>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68"/>
          <p:cNvGrpSpPr/>
          <p:nvPr/>
        </p:nvGrpSpPr>
        <p:grpSpPr>
          <a:xfrm>
            <a:off x="5287689" y="1305369"/>
            <a:ext cx="361998" cy="361090"/>
            <a:chOff x="-57578225" y="1904075"/>
            <a:chExt cx="319025" cy="318225"/>
          </a:xfrm>
        </p:grpSpPr>
        <p:sp>
          <p:nvSpPr>
            <p:cNvPr id="10460" name="Google Shape;10460;p6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68"/>
          <p:cNvGrpSpPr/>
          <p:nvPr/>
        </p:nvGrpSpPr>
        <p:grpSpPr>
          <a:xfrm>
            <a:off x="5310042" y="1778631"/>
            <a:ext cx="317290" cy="361090"/>
            <a:chOff x="-57558525" y="2294725"/>
            <a:chExt cx="279625" cy="318225"/>
          </a:xfrm>
        </p:grpSpPr>
        <p:sp>
          <p:nvSpPr>
            <p:cNvPr id="10465" name="Google Shape;10465;p68"/>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8"/>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8"/>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8"/>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8"/>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68"/>
          <p:cNvGrpSpPr/>
          <p:nvPr/>
        </p:nvGrpSpPr>
        <p:grpSpPr>
          <a:xfrm>
            <a:off x="5285901" y="2231215"/>
            <a:ext cx="365572" cy="361969"/>
            <a:chOff x="-57579800" y="2686975"/>
            <a:chExt cx="322175" cy="319000"/>
          </a:xfrm>
        </p:grpSpPr>
        <p:sp>
          <p:nvSpPr>
            <p:cNvPr id="10471" name="Google Shape;10471;p68"/>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8"/>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68"/>
          <p:cNvGrpSpPr/>
          <p:nvPr/>
        </p:nvGrpSpPr>
        <p:grpSpPr>
          <a:xfrm>
            <a:off x="7510682" y="1778631"/>
            <a:ext cx="367359" cy="361090"/>
            <a:chOff x="-55620975" y="2294725"/>
            <a:chExt cx="323750" cy="318225"/>
          </a:xfrm>
        </p:grpSpPr>
        <p:sp>
          <p:nvSpPr>
            <p:cNvPr id="10474" name="Google Shape;10474;p68"/>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8"/>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8"/>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8"/>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8"/>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8"/>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68"/>
          <p:cNvGrpSpPr/>
          <p:nvPr/>
        </p:nvGrpSpPr>
        <p:grpSpPr>
          <a:xfrm>
            <a:off x="7512923" y="2231130"/>
            <a:ext cx="362877" cy="361175"/>
            <a:chOff x="-55620175" y="2686900"/>
            <a:chExt cx="319800" cy="318300"/>
          </a:xfrm>
        </p:grpSpPr>
        <p:sp>
          <p:nvSpPr>
            <p:cNvPr id="10481" name="Google Shape;10481;p68"/>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8"/>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8"/>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8"/>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68"/>
          <p:cNvGrpSpPr/>
          <p:nvPr/>
        </p:nvGrpSpPr>
        <p:grpSpPr>
          <a:xfrm>
            <a:off x="6198887" y="2684124"/>
            <a:ext cx="361969" cy="361090"/>
            <a:chOff x="-53690500" y="1903275"/>
            <a:chExt cx="319000" cy="318225"/>
          </a:xfrm>
        </p:grpSpPr>
        <p:sp>
          <p:nvSpPr>
            <p:cNvPr id="10486" name="Google Shape;10486;p68"/>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8"/>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8"/>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8"/>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68"/>
          <p:cNvGrpSpPr/>
          <p:nvPr/>
        </p:nvGrpSpPr>
        <p:grpSpPr>
          <a:xfrm>
            <a:off x="6221226" y="3137587"/>
            <a:ext cx="317290" cy="359303"/>
            <a:chOff x="-53670800" y="2296300"/>
            <a:chExt cx="279625" cy="316650"/>
          </a:xfrm>
        </p:grpSpPr>
        <p:sp>
          <p:nvSpPr>
            <p:cNvPr id="10491" name="Google Shape;10491;p68"/>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8"/>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8"/>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8"/>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68"/>
          <p:cNvGrpSpPr/>
          <p:nvPr/>
        </p:nvGrpSpPr>
        <p:grpSpPr>
          <a:xfrm>
            <a:off x="6198887" y="3602925"/>
            <a:ext cx="361969" cy="361544"/>
            <a:chOff x="-53690500" y="2686575"/>
            <a:chExt cx="319000" cy="318625"/>
          </a:xfrm>
        </p:grpSpPr>
        <p:sp>
          <p:nvSpPr>
            <p:cNvPr id="10496" name="Google Shape;10496;p68"/>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8"/>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8"/>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8"/>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68"/>
          <p:cNvGrpSpPr/>
          <p:nvPr/>
        </p:nvGrpSpPr>
        <p:grpSpPr>
          <a:xfrm>
            <a:off x="8008669" y="3145785"/>
            <a:ext cx="317319" cy="360948"/>
            <a:chOff x="-52092425" y="2303525"/>
            <a:chExt cx="279650" cy="318100"/>
          </a:xfrm>
        </p:grpSpPr>
        <p:sp>
          <p:nvSpPr>
            <p:cNvPr id="10501" name="Google Shape;10501;p68"/>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8"/>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8"/>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8"/>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8"/>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68"/>
          <p:cNvGrpSpPr/>
          <p:nvPr/>
        </p:nvGrpSpPr>
        <p:grpSpPr>
          <a:xfrm>
            <a:off x="5727728" y="1306249"/>
            <a:ext cx="363756" cy="361090"/>
            <a:chOff x="-57189125" y="1904850"/>
            <a:chExt cx="320575" cy="318225"/>
          </a:xfrm>
        </p:grpSpPr>
        <p:sp>
          <p:nvSpPr>
            <p:cNvPr id="10507" name="Google Shape;10507;p68"/>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8"/>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8"/>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8"/>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8"/>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68"/>
          <p:cNvGrpSpPr/>
          <p:nvPr/>
        </p:nvGrpSpPr>
        <p:grpSpPr>
          <a:xfrm>
            <a:off x="5728621" y="1800985"/>
            <a:ext cx="361969" cy="316411"/>
            <a:chOff x="-57187550" y="2314425"/>
            <a:chExt cx="319000" cy="278850"/>
          </a:xfrm>
        </p:grpSpPr>
        <p:sp>
          <p:nvSpPr>
            <p:cNvPr id="10513" name="Google Shape;10513;p68"/>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8"/>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8"/>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8"/>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68"/>
          <p:cNvGrpSpPr/>
          <p:nvPr/>
        </p:nvGrpSpPr>
        <p:grpSpPr>
          <a:xfrm>
            <a:off x="5745585" y="2230534"/>
            <a:ext cx="328042" cy="361771"/>
            <a:chOff x="-57172600" y="2686375"/>
            <a:chExt cx="289100" cy="318825"/>
          </a:xfrm>
        </p:grpSpPr>
        <p:sp>
          <p:nvSpPr>
            <p:cNvPr id="10518" name="Google Shape;10518;p68"/>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8"/>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68"/>
          <p:cNvGrpSpPr/>
          <p:nvPr/>
        </p:nvGrpSpPr>
        <p:grpSpPr>
          <a:xfrm>
            <a:off x="7958434" y="1304461"/>
            <a:ext cx="361090" cy="359303"/>
            <a:chOff x="-55225575" y="1903275"/>
            <a:chExt cx="318225" cy="316650"/>
          </a:xfrm>
        </p:grpSpPr>
        <p:sp>
          <p:nvSpPr>
            <p:cNvPr id="10521" name="Google Shape;10521;p68"/>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8"/>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8"/>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8"/>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8"/>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68"/>
          <p:cNvGrpSpPr/>
          <p:nvPr/>
        </p:nvGrpSpPr>
        <p:grpSpPr>
          <a:xfrm>
            <a:off x="7969611" y="1780418"/>
            <a:ext cx="338736" cy="359303"/>
            <a:chOff x="-55217700" y="2296300"/>
            <a:chExt cx="298525" cy="316650"/>
          </a:xfrm>
        </p:grpSpPr>
        <p:sp>
          <p:nvSpPr>
            <p:cNvPr id="10527" name="Google Shape;10527;p68"/>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8"/>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8"/>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8"/>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68"/>
          <p:cNvGrpSpPr/>
          <p:nvPr/>
        </p:nvGrpSpPr>
        <p:grpSpPr>
          <a:xfrm>
            <a:off x="7957541" y="2233002"/>
            <a:ext cx="362877" cy="359303"/>
            <a:chOff x="-55229525" y="2688550"/>
            <a:chExt cx="319800" cy="316650"/>
          </a:xfrm>
        </p:grpSpPr>
        <p:sp>
          <p:nvSpPr>
            <p:cNvPr id="10532" name="Google Shape;10532;p68"/>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8"/>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8"/>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8"/>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68"/>
          <p:cNvGrpSpPr/>
          <p:nvPr/>
        </p:nvGrpSpPr>
        <p:grpSpPr>
          <a:xfrm>
            <a:off x="6653760" y="2684124"/>
            <a:ext cx="338765" cy="361090"/>
            <a:chOff x="-53288825" y="1903275"/>
            <a:chExt cx="298550" cy="318225"/>
          </a:xfrm>
        </p:grpSpPr>
        <p:sp>
          <p:nvSpPr>
            <p:cNvPr id="10537" name="Google Shape;10537;p68"/>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8"/>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8"/>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68"/>
          <p:cNvGrpSpPr/>
          <p:nvPr/>
        </p:nvGrpSpPr>
        <p:grpSpPr>
          <a:xfrm>
            <a:off x="6642143" y="3135800"/>
            <a:ext cx="361998" cy="361090"/>
            <a:chOff x="-53299850" y="2294725"/>
            <a:chExt cx="319025" cy="318225"/>
          </a:xfrm>
        </p:grpSpPr>
        <p:sp>
          <p:nvSpPr>
            <p:cNvPr id="10541" name="Google Shape;10541;p68"/>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8"/>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68"/>
          <p:cNvGrpSpPr/>
          <p:nvPr/>
        </p:nvGrpSpPr>
        <p:grpSpPr>
          <a:xfrm>
            <a:off x="6664936" y="3604259"/>
            <a:ext cx="316411" cy="360211"/>
            <a:chOff x="-53278575" y="2687750"/>
            <a:chExt cx="278850" cy="317450"/>
          </a:xfrm>
        </p:grpSpPr>
        <p:sp>
          <p:nvSpPr>
            <p:cNvPr id="10544" name="Google Shape;10544;p68"/>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8"/>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8"/>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8"/>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68"/>
          <p:cNvGrpSpPr/>
          <p:nvPr/>
        </p:nvGrpSpPr>
        <p:grpSpPr>
          <a:xfrm>
            <a:off x="7986330" y="3603947"/>
            <a:ext cx="361998" cy="362310"/>
            <a:chOff x="-52101875" y="2687475"/>
            <a:chExt cx="319025" cy="319300"/>
          </a:xfrm>
        </p:grpSpPr>
        <p:sp>
          <p:nvSpPr>
            <p:cNvPr id="10549" name="Google Shape;10549;p68"/>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8"/>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8"/>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8"/>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3" name="Google Shape;10553;p68"/>
          <p:cNvGrpSpPr/>
          <p:nvPr/>
        </p:nvGrpSpPr>
        <p:grpSpPr>
          <a:xfrm>
            <a:off x="6201079" y="1305369"/>
            <a:ext cx="317290" cy="361090"/>
            <a:chOff x="-56774050" y="1904075"/>
            <a:chExt cx="279625" cy="318225"/>
          </a:xfrm>
        </p:grpSpPr>
        <p:sp>
          <p:nvSpPr>
            <p:cNvPr id="10554" name="Google Shape;10554;p68"/>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8"/>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68"/>
          <p:cNvGrpSpPr/>
          <p:nvPr/>
        </p:nvGrpSpPr>
        <p:grpSpPr>
          <a:xfrm>
            <a:off x="6201079" y="1778631"/>
            <a:ext cx="317290" cy="361090"/>
            <a:chOff x="-56774850" y="2294725"/>
            <a:chExt cx="279625" cy="318225"/>
          </a:xfrm>
        </p:grpSpPr>
        <p:sp>
          <p:nvSpPr>
            <p:cNvPr id="10557" name="Google Shape;10557;p68"/>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8"/>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8"/>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68"/>
          <p:cNvGrpSpPr/>
          <p:nvPr/>
        </p:nvGrpSpPr>
        <p:grpSpPr>
          <a:xfrm>
            <a:off x="6222086" y="2231215"/>
            <a:ext cx="275278" cy="360182"/>
            <a:chOff x="-56756725" y="2686975"/>
            <a:chExt cx="242600" cy="317425"/>
          </a:xfrm>
        </p:grpSpPr>
        <p:sp>
          <p:nvSpPr>
            <p:cNvPr id="10561" name="Google Shape;10561;p68"/>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8"/>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8"/>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68"/>
          <p:cNvGrpSpPr/>
          <p:nvPr/>
        </p:nvGrpSpPr>
        <p:grpSpPr>
          <a:xfrm>
            <a:off x="4870518" y="2684124"/>
            <a:ext cx="337346" cy="361998"/>
            <a:chOff x="-54826975" y="1903275"/>
            <a:chExt cx="297300" cy="319025"/>
          </a:xfrm>
        </p:grpSpPr>
        <p:sp>
          <p:nvSpPr>
            <p:cNvPr id="10565" name="Google Shape;10565;p68"/>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8"/>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8"/>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68"/>
          <p:cNvGrpSpPr/>
          <p:nvPr/>
        </p:nvGrpSpPr>
        <p:grpSpPr>
          <a:xfrm>
            <a:off x="4858206" y="3137587"/>
            <a:ext cx="361969" cy="359274"/>
            <a:chOff x="-54836500" y="2296300"/>
            <a:chExt cx="319000" cy="316625"/>
          </a:xfrm>
        </p:grpSpPr>
        <p:sp>
          <p:nvSpPr>
            <p:cNvPr id="10569" name="Google Shape;10569;p68"/>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8"/>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8"/>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8"/>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68"/>
          <p:cNvGrpSpPr/>
          <p:nvPr/>
        </p:nvGrpSpPr>
        <p:grpSpPr>
          <a:xfrm>
            <a:off x="4879652" y="3604259"/>
            <a:ext cx="319078" cy="361090"/>
            <a:chOff x="-54817600" y="2687750"/>
            <a:chExt cx="281200" cy="318225"/>
          </a:xfrm>
        </p:grpSpPr>
        <p:sp>
          <p:nvSpPr>
            <p:cNvPr id="10574" name="Google Shape;10574;p68"/>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8"/>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8"/>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8"/>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8" name="Google Shape;10578;p68"/>
          <p:cNvGrpSpPr/>
          <p:nvPr/>
        </p:nvGrpSpPr>
        <p:grpSpPr>
          <a:xfrm>
            <a:off x="7110476" y="2684124"/>
            <a:ext cx="317290" cy="359303"/>
            <a:chOff x="-52887125" y="1903275"/>
            <a:chExt cx="279625" cy="316650"/>
          </a:xfrm>
        </p:grpSpPr>
        <p:sp>
          <p:nvSpPr>
            <p:cNvPr id="10579" name="Google Shape;10579;p68"/>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8"/>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1" name="Google Shape;10581;p68"/>
          <p:cNvGrpSpPr/>
          <p:nvPr/>
        </p:nvGrpSpPr>
        <p:grpSpPr>
          <a:xfrm>
            <a:off x="7089030" y="3134920"/>
            <a:ext cx="360182" cy="361969"/>
            <a:chOff x="-52906025" y="2293950"/>
            <a:chExt cx="317425" cy="319000"/>
          </a:xfrm>
        </p:grpSpPr>
        <p:sp>
          <p:nvSpPr>
            <p:cNvPr id="10582" name="Google Shape;10582;p68"/>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8"/>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8"/>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68"/>
          <p:cNvGrpSpPr/>
          <p:nvPr/>
        </p:nvGrpSpPr>
        <p:grpSpPr>
          <a:xfrm>
            <a:off x="7110476" y="3603379"/>
            <a:ext cx="317290" cy="361090"/>
            <a:chOff x="-52887125" y="2686975"/>
            <a:chExt cx="279625" cy="318225"/>
          </a:xfrm>
        </p:grpSpPr>
        <p:sp>
          <p:nvSpPr>
            <p:cNvPr id="10586" name="Google Shape;10586;p68"/>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8"/>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8"/>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8"/>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68"/>
          <p:cNvGrpSpPr/>
          <p:nvPr/>
        </p:nvGrpSpPr>
        <p:grpSpPr>
          <a:xfrm>
            <a:off x="6220848" y="4062998"/>
            <a:ext cx="318170" cy="359303"/>
            <a:chOff x="-51722225" y="1915100"/>
            <a:chExt cx="280400" cy="316650"/>
          </a:xfrm>
        </p:grpSpPr>
        <p:sp>
          <p:nvSpPr>
            <p:cNvPr id="10591" name="Google Shape;10591;p68"/>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8"/>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8"/>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8"/>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68"/>
          <p:cNvGrpSpPr/>
          <p:nvPr/>
        </p:nvGrpSpPr>
        <p:grpSpPr>
          <a:xfrm>
            <a:off x="6616678" y="1303695"/>
            <a:ext cx="370905" cy="360976"/>
            <a:chOff x="-56407800" y="1902600"/>
            <a:chExt cx="326875" cy="318125"/>
          </a:xfrm>
        </p:grpSpPr>
        <p:sp>
          <p:nvSpPr>
            <p:cNvPr id="10596" name="Google Shape;10596;p68"/>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8"/>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8"/>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68"/>
          <p:cNvGrpSpPr/>
          <p:nvPr/>
        </p:nvGrpSpPr>
        <p:grpSpPr>
          <a:xfrm>
            <a:off x="6622479" y="1790262"/>
            <a:ext cx="359303" cy="338736"/>
            <a:chOff x="-56401500" y="2304975"/>
            <a:chExt cx="316650" cy="298525"/>
          </a:xfrm>
        </p:grpSpPr>
        <p:sp>
          <p:nvSpPr>
            <p:cNvPr id="10600" name="Google Shape;10600;p68"/>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8"/>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8"/>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8"/>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68"/>
          <p:cNvGrpSpPr/>
          <p:nvPr/>
        </p:nvGrpSpPr>
        <p:grpSpPr>
          <a:xfrm>
            <a:off x="5328863" y="2682337"/>
            <a:ext cx="319985" cy="361090"/>
            <a:chOff x="-54426150" y="1901700"/>
            <a:chExt cx="282000" cy="318225"/>
          </a:xfrm>
        </p:grpSpPr>
        <p:sp>
          <p:nvSpPr>
            <p:cNvPr id="10605" name="Google Shape;10605;p68"/>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8"/>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8"/>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8"/>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68"/>
          <p:cNvGrpSpPr/>
          <p:nvPr/>
        </p:nvGrpSpPr>
        <p:grpSpPr>
          <a:xfrm>
            <a:off x="5328863" y="3135800"/>
            <a:ext cx="319985" cy="361998"/>
            <a:chOff x="-54426150" y="2294725"/>
            <a:chExt cx="282000" cy="319025"/>
          </a:xfrm>
        </p:grpSpPr>
        <p:sp>
          <p:nvSpPr>
            <p:cNvPr id="10610" name="Google Shape;10610;p68"/>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8"/>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8"/>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8"/>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8"/>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68"/>
          <p:cNvGrpSpPr/>
          <p:nvPr/>
        </p:nvGrpSpPr>
        <p:grpSpPr>
          <a:xfrm>
            <a:off x="5327076" y="3603379"/>
            <a:ext cx="323560" cy="361969"/>
            <a:chOff x="-54427725" y="2686975"/>
            <a:chExt cx="285150" cy="319000"/>
          </a:xfrm>
        </p:grpSpPr>
        <p:sp>
          <p:nvSpPr>
            <p:cNvPr id="10616" name="Google Shape;10616;p68"/>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8"/>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8"/>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8"/>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8"/>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68"/>
          <p:cNvGrpSpPr/>
          <p:nvPr/>
        </p:nvGrpSpPr>
        <p:grpSpPr>
          <a:xfrm>
            <a:off x="7533634" y="2684351"/>
            <a:ext cx="359303" cy="359984"/>
            <a:chOff x="-52513800" y="1903475"/>
            <a:chExt cx="316650" cy="317250"/>
          </a:xfrm>
        </p:grpSpPr>
        <p:sp>
          <p:nvSpPr>
            <p:cNvPr id="10622" name="Google Shape;10622;p68"/>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8"/>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68"/>
          <p:cNvGrpSpPr/>
          <p:nvPr/>
        </p:nvGrpSpPr>
        <p:grpSpPr>
          <a:xfrm>
            <a:off x="7543464" y="3136708"/>
            <a:ext cx="339644" cy="360182"/>
            <a:chOff x="-52505925" y="2295525"/>
            <a:chExt cx="299325" cy="317425"/>
          </a:xfrm>
        </p:grpSpPr>
        <p:sp>
          <p:nvSpPr>
            <p:cNvPr id="10625" name="Google Shape;10625;p68"/>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8"/>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8"/>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8"/>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68"/>
          <p:cNvGrpSpPr/>
          <p:nvPr/>
        </p:nvGrpSpPr>
        <p:grpSpPr>
          <a:xfrm>
            <a:off x="7554641" y="3603379"/>
            <a:ext cx="317290" cy="361090"/>
            <a:chOff x="-52494100" y="2686975"/>
            <a:chExt cx="279625" cy="318225"/>
          </a:xfrm>
        </p:grpSpPr>
        <p:sp>
          <p:nvSpPr>
            <p:cNvPr id="10630" name="Google Shape;10630;p68"/>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8"/>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8"/>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8"/>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68"/>
          <p:cNvGrpSpPr/>
          <p:nvPr/>
        </p:nvGrpSpPr>
        <p:grpSpPr>
          <a:xfrm>
            <a:off x="6665412" y="4064322"/>
            <a:ext cx="315503" cy="361090"/>
            <a:chOff x="-51708850" y="2305750"/>
            <a:chExt cx="278050" cy="318225"/>
          </a:xfrm>
        </p:grpSpPr>
        <p:sp>
          <p:nvSpPr>
            <p:cNvPr id="10635" name="Google Shape;10635;p68"/>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8"/>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8"/>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68"/>
          <p:cNvGrpSpPr/>
          <p:nvPr/>
        </p:nvGrpSpPr>
        <p:grpSpPr>
          <a:xfrm>
            <a:off x="7536807" y="1306109"/>
            <a:ext cx="319089" cy="362073"/>
            <a:chOff x="1044400" y="2917425"/>
            <a:chExt cx="248125" cy="281550"/>
          </a:xfrm>
        </p:grpSpPr>
        <p:sp>
          <p:nvSpPr>
            <p:cNvPr id="10639" name="Google Shape;10639;p68"/>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8"/>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8"/>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8"/>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8"/>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0644" name="Google Shape;10644;p68"/>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0645" name="Google Shape;10645;p68"/>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0646" name="Google Shape;10646;p68"/>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8"/>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8" name="Google Shape;10648;p68"/>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52"/>
        <p:cNvGrpSpPr/>
        <p:nvPr/>
      </p:nvGrpSpPr>
      <p:grpSpPr>
        <a:xfrm>
          <a:off x="0" y="0"/>
          <a:ext cx="0" cy="0"/>
          <a:chOff x="0" y="0"/>
          <a:chExt cx="0" cy="0"/>
        </a:xfrm>
      </p:grpSpPr>
      <p:sp>
        <p:nvSpPr>
          <p:cNvPr id="10653" name="Google Shape;10653;p69"/>
          <p:cNvSpPr txBox="1">
            <a:spLocks noGrp="1"/>
          </p:cNvSpPr>
          <p:nvPr>
            <p:ph type="title" idx="4294967295"/>
          </p:nvPr>
        </p:nvSpPr>
        <p:spPr>
          <a:xfrm>
            <a:off x="849675" y="7152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54" name="Google Shape;10654;p69"/>
          <p:cNvSpPr txBox="1">
            <a:spLocks noGrp="1"/>
          </p:cNvSpPr>
          <p:nvPr>
            <p:ph type="title" idx="4294967295"/>
          </p:nvPr>
        </p:nvSpPr>
        <p:spPr>
          <a:xfrm>
            <a:off x="4858400" y="7152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0655" name="Google Shape;10655;p69"/>
          <p:cNvGrpSpPr/>
          <p:nvPr/>
        </p:nvGrpSpPr>
        <p:grpSpPr>
          <a:xfrm>
            <a:off x="889109" y="1303003"/>
            <a:ext cx="278288" cy="357036"/>
            <a:chOff x="-50489600" y="1947400"/>
            <a:chExt cx="233150" cy="299125"/>
          </a:xfrm>
        </p:grpSpPr>
        <p:sp>
          <p:nvSpPr>
            <p:cNvPr id="10656" name="Google Shape;10656;p69"/>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9"/>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8" name="Google Shape;10658;p69"/>
          <p:cNvGrpSpPr/>
          <p:nvPr/>
        </p:nvGrpSpPr>
        <p:grpSpPr>
          <a:xfrm>
            <a:off x="849616" y="1757960"/>
            <a:ext cx="357274" cy="358199"/>
            <a:chOff x="-50523475" y="2316000"/>
            <a:chExt cx="299325" cy="300100"/>
          </a:xfrm>
        </p:grpSpPr>
        <p:sp>
          <p:nvSpPr>
            <p:cNvPr id="10659" name="Google Shape;10659;p69"/>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9"/>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1" name="Google Shape;10661;p69"/>
          <p:cNvGrpSpPr/>
          <p:nvPr/>
        </p:nvGrpSpPr>
        <p:grpSpPr>
          <a:xfrm>
            <a:off x="848213" y="2207269"/>
            <a:ext cx="360079" cy="357304"/>
            <a:chOff x="-50524250" y="2686150"/>
            <a:chExt cx="301675" cy="299350"/>
          </a:xfrm>
        </p:grpSpPr>
        <p:sp>
          <p:nvSpPr>
            <p:cNvPr id="10662" name="Google Shape;10662;p69"/>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9"/>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9"/>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9"/>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9"/>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9"/>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69"/>
          <p:cNvGrpSpPr/>
          <p:nvPr/>
        </p:nvGrpSpPr>
        <p:grpSpPr>
          <a:xfrm>
            <a:off x="3070976" y="1333082"/>
            <a:ext cx="358199" cy="359154"/>
            <a:chOff x="-48633950" y="1972600"/>
            <a:chExt cx="300100" cy="300900"/>
          </a:xfrm>
        </p:grpSpPr>
        <p:sp>
          <p:nvSpPr>
            <p:cNvPr id="10669" name="Google Shape;10669;p69"/>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9"/>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69"/>
          <p:cNvGrpSpPr/>
          <p:nvPr/>
        </p:nvGrpSpPr>
        <p:grpSpPr>
          <a:xfrm>
            <a:off x="3070499" y="1788993"/>
            <a:ext cx="359154" cy="361004"/>
            <a:chOff x="-48634750" y="2342000"/>
            <a:chExt cx="300900" cy="302450"/>
          </a:xfrm>
        </p:grpSpPr>
        <p:sp>
          <p:nvSpPr>
            <p:cNvPr id="10672" name="Google Shape;10672;p69"/>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9"/>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9"/>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9"/>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9"/>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9"/>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9"/>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9"/>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0" name="Google Shape;10680;p69"/>
          <p:cNvGrpSpPr/>
          <p:nvPr/>
        </p:nvGrpSpPr>
        <p:grpSpPr>
          <a:xfrm>
            <a:off x="3071439" y="2237377"/>
            <a:ext cx="357274" cy="357274"/>
            <a:chOff x="-48633175" y="2711375"/>
            <a:chExt cx="299325" cy="299325"/>
          </a:xfrm>
        </p:grpSpPr>
        <p:sp>
          <p:nvSpPr>
            <p:cNvPr id="10681" name="Google Shape;10681;p69"/>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9"/>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3" name="Google Shape;10683;p69"/>
          <p:cNvGrpSpPr/>
          <p:nvPr/>
        </p:nvGrpSpPr>
        <p:grpSpPr>
          <a:xfrm>
            <a:off x="1757928" y="2689329"/>
            <a:ext cx="314006" cy="358229"/>
            <a:chOff x="-46753100" y="1965500"/>
            <a:chExt cx="263075" cy="300125"/>
          </a:xfrm>
        </p:grpSpPr>
        <p:sp>
          <p:nvSpPr>
            <p:cNvPr id="10684" name="Google Shape;10684;p69"/>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9"/>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69"/>
          <p:cNvGrpSpPr/>
          <p:nvPr/>
        </p:nvGrpSpPr>
        <p:grpSpPr>
          <a:xfrm>
            <a:off x="1735354" y="3156542"/>
            <a:ext cx="359154" cy="315916"/>
            <a:chOff x="-46772025" y="2350650"/>
            <a:chExt cx="300900" cy="264675"/>
          </a:xfrm>
        </p:grpSpPr>
        <p:sp>
          <p:nvSpPr>
            <p:cNvPr id="10687" name="Google Shape;10687;p69"/>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9"/>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69"/>
          <p:cNvGrpSpPr/>
          <p:nvPr/>
        </p:nvGrpSpPr>
        <p:grpSpPr>
          <a:xfrm>
            <a:off x="1735354" y="3590820"/>
            <a:ext cx="359154" cy="359154"/>
            <a:chOff x="-46772025" y="2701925"/>
            <a:chExt cx="300900" cy="300900"/>
          </a:xfrm>
        </p:grpSpPr>
        <p:sp>
          <p:nvSpPr>
            <p:cNvPr id="10690" name="Google Shape;10690;p69"/>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9"/>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2" name="Google Shape;10692;p69"/>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3" name="Google Shape;10693;p69"/>
          <p:cNvGrpSpPr/>
          <p:nvPr/>
        </p:nvGrpSpPr>
        <p:grpSpPr>
          <a:xfrm>
            <a:off x="1293035" y="1303928"/>
            <a:ext cx="358199" cy="359154"/>
            <a:chOff x="-50154075" y="1948175"/>
            <a:chExt cx="300100" cy="300900"/>
          </a:xfrm>
        </p:grpSpPr>
        <p:sp>
          <p:nvSpPr>
            <p:cNvPr id="10694" name="Google Shape;10694;p69"/>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9"/>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69"/>
          <p:cNvGrpSpPr/>
          <p:nvPr/>
        </p:nvGrpSpPr>
        <p:grpSpPr>
          <a:xfrm>
            <a:off x="1293035" y="1758885"/>
            <a:ext cx="358199" cy="358229"/>
            <a:chOff x="-50154850" y="2316775"/>
            <a:chExt cx="300100" cy="300125"/>
          </a:xfrm>
        </p:grpSpPr>
        <p:sp>
          <p:nvSpPr>
            <p:cNvPr id="10697" name="Google Shape;10697;p69"/>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9"/>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69"/>
          <p:cNvGrpSpPr/>
          <p:nvPr/>
        </p:nvGrpSpPr>
        <p:grpSpPr>
          <a:xfrm>
            <a:off x="1288813" y="2205896"/>
            <a:ext cx="366644" cy="356558"/>
            <a:chOff x="-50158000" y="2685000"/>
            <a:chExt cx="307175" cy="298725"/>
          </a:xfrm>
        </p:grpSpPr>
        <p:sp>
          <p:nvSpPr>
            <p:cNvPr id="10700" name="Google Shape;10700;p69"/>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9"/>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69"/>
          <p:cNvGrpSpPr/>
          <p:nvPr/>
        </p:nvGrpSpPr>
        <p:grpSpPr>
          <a:xfrm>
            <a:off x="3521599" y="1334007"/>
            <a:ext cx="361004" cy="358229"/>
            <a:chOff x="-48266125" y="1973375"/>
            <a:chExt cx="302450" cy="300125"/>
          </a:xfrm>
        </p:grpSpPr>
        <p:sp>
          <p:nvSpPr>
            <p:cNvPr id="10703" name="Google Shape;10703;p69"/>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9"/>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9"/>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9"/>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9"/>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9"/>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9" name="Google Shape;10709;p69"/>
          <p:cNvGrpSpPr/>
          <p:nvPr/>
        </p:nvGrpSpPr>
        <p:grpSpPr>
          <a:xfrm>
            <a:off x="3548844" y="1789769"/>
            <a:ext cx="306516" cy="358349"/>
            <a:chOff x="-48237000" y="2342650"/>
            <a:chExt cx="256800" cy="300225"/>
          </a:xfrm>
        </p:grpSpPr>
        <p:sp>
          <p:nvSpPr>
            <p:cNvPr id="10710" name="Google Shape;10710;p69"/>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9"/>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9"/>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69"/>
          <p:cNvGrpSpPr/>
          <p:nvPr/>
        </p:nvGrpSpPr>
        <p:grpSpPr>
          <a:xfrm>
            <a:off x="2180338" y="2690046"/>
            <a:ext cx="361034" cy="355633"/>
            <a:chOff x="-46404975" y="1966100"/>
            <a:chExt cx="302475" cy="297950"/>
          </a:xfrm>
        </p:grpSpPr>
        <p:sp>
          <p:nvSpPr>
            <p:cNvPr id="10714" name="Google Shape;10714;p69"/>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9"/>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9"/>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9"/>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69"/>
          <p:cNvGrpSpPr/>
          <p:nvPr/>
        </p:nvGrpSpPr>
        <p:grpSpPr>
          <a:xfrm>
            <a:off x="2181740" y="3135863"/>
            <a:ext cx="358229" cy="358199"/>
            <a:chOff x="-46401050" y="2333325"/>
            <a:chExt cx="300125" cy="300100"/>
          </a:xfrm>
        </p:grpSpPr>
        <p:sp>
          <p:nvSpPr>
            <p:cNvPr id="10719" name="Google Shape;10719;p69"/>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9"/>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9"/>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9"/>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3" name="Google Shape;10723;p69"/>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4" name="Google Shape;10724;p69"/>
          <p:cNvGrpSpPr/>
          <p:nvPr/>
        </p:nvGrpSpPr>
        <p:grpSpPr>
          <a:xfrm>
            <a:off x="3961830" y="3146218"/>
            <a:ext cx="359154" cy="359124"/>
            <a:chOff x="-44914800" y="2342000"/>
            <a:chExt cx="300900" cy="300875"/>
          </a:xfrm>
        </p:grpSpPr>
        <p:sp>
          <p:nvSpPr>
            <p:cNvPr id="10725" name="Google Shape;10725;p69"/>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9"/>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9"/>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8" name="Google Shape;10728;p69"/>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9" name="Google Shape;10729;p69"/>
          <p:cNvGrpSpPr/>
          <p:nvPr/>
        </p:nvGrpSpPr>
        <p:grpSpPr>
          <a:xfrm>
            <a:off x="1735816" y="1758736"/>
            <a:ext cx="359154" cy="357424"/>
            <a:chOff x="-49786250" y="2316650"/>
            <a:chExt cx="300900" cy="299450"/>
          </a:xfrm>
        </p:grpSpPr>
        <p:sp>
          <p:nvSpPr>
            <p:cNvPr id="10730" name="Google Shape;10730;p69"/>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9"/>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9"/>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9"/>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9"/>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9"/>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9"/>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7" name="Google Shape;10737;p69"/>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9"/>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9" name="Google Shape;10739;p69"/>
          <p:cNvGrpSpPr/>
          <p:nvPr/>
        </p:nvGrpSpPr>
        <p:grpSpPr>
          <a:xfrm>
            <a:off x="4033144" y="1788993"/>
            <a:ext cx="230365" cy="359124"/>
            <a:chOff x="-47842400" y="2342000"/>
            <a:chExt cx="193000" cy="300875"/>
          </a:xfrm>
        </p:grpSpPr>
        <p:sp>
          <p:nvSpPr>
            <p:cNvPr id="10740" name="Google Shape;10740;p69"/>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9"/>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9"/>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69"/>
          <p:cNvGrpSpPr/>
          <p:nvPr/>
        </p:nvGrpSpPr>
        <p:grpSpPr>
          <a:xfrm>
            <a:off x="3969212" y="2236452"/>
            <a:ext cx="358229" cy="359154"/>
            <a:chOff x="-47896750" y="2710600"/>
            <a:chExt cx="300125" cy="300900"/>
          </a:xfrm>
        </p:grpSpPr>
        <p:sp>
          <p:nvSpPr>
            <p:cNvPr id="10744" name="Google Shape;10744;p69"/>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9"/>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9"/>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9"/>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69"/>
          <p:cNvGrpSpPr/>
          <p:nvPr/>
        </p:nvGrpSpPr>
        <p:grpSpPr>
          <a:xfrm>
            <a:off x="2624852" y="2710009"/>
            <a:ext cx="359154" cy="314991"/>
            <a:chOff x="-46033225" y="1982825"/>
            <a:chExt cx="300900" cy="263900"/>
          </a:xfrm>
        </p:grpSpPr>
        <p:sp>
          <p:nvSpPr>
            <p:cNvPr id="10749" name="Google Shape;10749;p69"/>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9"/>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9"/>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69"/>
          <p:cNvGrpSpPr/>
          <p:nvPr/>
        </p:nvGrpSpPr>
        <p:grpSpPr>
          <a:xfrm>
            <a:off x="2621569" y="3137266"/>
            <a:ext cx="365719" cy="326151"/>
            <a:chOff x="-46034000" y="2334500"/>
            <a:chExt cx="306400" cy="273250"/>
          </a:xfrm>
        </p:grpSpPr>
        <p:sp>
          <p:nvSpPr>
            <p:cNvPr id="10753" name="Google Shape;10753;p69"/>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9"/>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9"/>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69"/>
          <p:cNvGrpSpPr/>
          <p:nvPr/>
        </p:nvGrpSpPr>
        <p:grpSpPr>
          <a:xfrm>
            <a:off x="2667627" y="3591655"/>
            <a:ext cx="273603" cy="356439"/>
            <a:chOff x="-45998575" y="2702625"/>
            <a:chExt cx="229225" cy="298625"/>
          </a:xfrm>
        </p:grpSpPr>
        <p:sp>
          <p:nvSpPr>
            <p:cNvPr id="10757" name="Google Shape;10757;p69"/>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9"/>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9"/>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9"/>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9"/>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9"/>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9"/>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4" name="Google Shape;10764;p69"/>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9"/>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6" name="Google Shape;10766;p69"/>
          <p:cNvGrpSpPr/>
          <p:nvPr/>
        </p:nvGrpSpPr>
        <p:grpSpPr>
          <a:xfrm>
            <a:off x="2203197" y="2205419"/>
            <a:ext cx="314961" cy="361034"/>
            <a:chOff x="-49398750" y="2684600"/>
            <a:chExt cx="263875" cy="302475"/>
          </a:xfrm>
        </p:grpSpPr>
        <p:sp>
          <p:nvSpPr>
            <p:cNvPr id="10767" name="Google Shape;10767;p69"/>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9"/>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9"/>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0" name="Google Shape;10770;p69"/>
          <p:cNvGrpSpPr/>
          <p:nvPr/>
        </p:nvGrpSpPr>
        <p:grpSpPr>
          <a:xfrm>
            <a:off x="873121" y="2699684"/>
            <a:ext cx="314006" cy="359154"/>
            <a:chOff x="-47509225" y="1974175"/>
            <a:chExt cx="263075" cy="300900"/>
          </a:xfrm>
        </p:grpSpPr>
        <p:sp>
          <p:nvSpPr>
            <p:cNvPr id="10771" name="Google Shape;10771;p69"/>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9"/>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9"/>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9"/>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9"/>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69"/>
          <p:cNvGrpSpPr/>
          <p:nvPr/>
        </p:nvGrpSpPr>
        <p:grpSpPr>
          <a:xfrm>
            <a:off x="849622" y="3146218"/>
            <a:ext cx="361004" cy="357961"/>
            <a:chOff x="-47529700" y="2342000"/>
            <a:chExt cx="302450" cy="299900"/>
          </a:xfrm>
        </p:grpSpPr>
        <p:sp>
          <p:nvSpPr>
            <p:cNvPr id="10777" name="Google Shape;10777;p69"/>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9"/>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9" name="Google Shape;10779;p69"/>
          <p:cNvGrpSpPr/>
          <p:nvPr/>
        </p:nvGrpSpPr>
        <p:grpSpPr>
          <a:xfrm>
            <a:off x="851025" y="3645367"/>
            <a:ext cx="358199" cy="272648"/>
            <a:chOff x="-47527350" y="2747625"/>
            <a:chExt cx="300100" cy="228425"/>
          </a:xfrm>
        </p:grpSpPr>
        <p:sp>
          <p:nvSpPr>
            <p:cNvPr id="10780" name="Google Shape;10780;p69"/>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9"/>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9"/>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9"/>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9"/>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9"/>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6" name="Google Shape;10786;p69"/>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7" name="Google Shape;10787;p69"/>
          <p:cNvGrpSpPr/>
          <p:nvPr/>
        </p:nvGrpSpPr>
        <p:grpSpPr>
          <a:xfrm>
            <a:off x="3073924" y="3158422"/>
            <a:ext cx="358229" cy="314961"/>
            <a:chOff x="-45664625" y="2352225"/>
            <a:chExt cx="300125" cy="263875"/>
          </a:xfrm>
        </p:grpSpPr>
        <p:sp>
          <p:nvSpPr>
            <p:cNvPr id="10788" name="Google Shape;10788;p69"/>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9"/>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9"/>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9"/>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9"/>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9"/>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9"/>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69"/>
          <p:cNvGrpSpPr/>
          <p:nvPr/>
        </p:nvGrpSpPr>
        <p:grpSpPr>
          <a:xfrm>
            <a:off x="3073103" y="3592401"/>
            <a:ext cx="359870" cy="357573"/>
            <a:chOff x="-45665400" y="2703250"/>
            <a:chExt cx="301500" cy="299575"/>
          </a:xfrm>
        </p:grpSpPr>
        <p:sp>
          <p:nvSpPr>
            <p:cNvPr id="10796" name="Google Shape;10796;p69"/>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9"/>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9"/>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9"/>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69"/>
          <p:cNvGrpSpPr/>
          <p:nvPr/>
        </p:nvGrpSpPr>
        <p:grpSpPr>
          <a:xfrm>
            <a:off x="2174760" y="4033337"/>
            <a:ext cx="359154" cy="360109"/>
            <a:chOff x="-44528075" y="1982825"/>
            <a:chExt cx="300900" cy="301700"/>
          </a:xfrm>
        </p:grpSpPr>
        <p:sp>
          <p:nvSpPr>
            <p:cNvPr id="10801" name="Google Shape;10801;p69"/>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9"/>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9"/>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9"/>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9"/>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9"/>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9"/>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8" name="Google Shape;10808;p69"/>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9" name="Google Shape;10809;p69"/>
          <p:cNvGrpSpPr/>
          <p:nvPr/>
        </p:nvGrpSpPr>
        <p:grpSpPr>
          <a:xfrm>
            <a:off x="2625923" y="1758885"/>
            <a:ext cx="358199" cy="358229"/>
            <a:chOff x="-49048250" y="2316775"/>
            <a:chExt cx="300100" cy="300125"/>
          </a:xfrm>
        </p:grpSpPr>
        <p:sp>
          <p:nvSpPr>
            <p:cNvPr id="10810" name="Google Shape;10810;p69"/>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9"/>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9"/>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9"/>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4" name="Google Shape;10814;p69"/>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5" name="Google Shape;10815;p69"/>
          <p:cNvGrpSpPr/>
          <p:nvPr/>
        </p:nvGrpSpPr>
        <p:grpSpPr>
          <a:xfrm>
            <a:off x="1290494" y="2699684"/>
            <a:ext cx="360109" cy="358199"/>
            <a:chOff x="-47160325" y="1974175"/>
            <a:chExt cx="301700" cy="300100"/>
          </a:xfrm>
        </p:grpSpPr>
        <p:sp>
          <p:nvSpPr>
            <p:cNvPr id="10816" name="Google Shape;10816;p69"/>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9"/>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69"/>
          <p:cNvGrpSpPr/>
          <p:nvPr/>
        </p:nvGrpSpPr>
        <p:grpSpPr>
          <a:xfrm>
            <a:off x="1290971" y="3146218"/>
            <a:ext cx="359154" cy="359124"/>
            <a:chOff x="-47159525" y="2342000"/>
            <a:chExt cx="300900" cy="300875"/>
          </a:xfrm>
        </p:grpSpPr>
        <p:sp>
          <p:nvSpPr>
            <p:cNvPr id="10819" name="Google Shape;10819;p69"/>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9"/>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9"/>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9"/>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9"/>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69"/>
          <p:cNvGrpSpPr/>
          <p:nvPr/>
        </p:nvGrpSpPr>
        <p:grpSpPr>
          <a:xfrm>
            <a:off x="1291448" y="3603054"/>
            <a:ext cx="358199" cy="359154"/>
            <a:chOff x="-47157950" y="2712175"/>
            <a:chExt cx="300100" cy="300900"/>
          </a:xfrm>
        </p:grpSpPr>
        <p:sp>
          <p:nvSpPr>
            <p:cNvPr id="10825" name="Google Shape;10825;p69"/>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9"/>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9"/>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9"/>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9"/>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9"/>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9"/>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2" name="Google Shape;10832;p69"/>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3" name="Google Shape;10833;p69"/>
          <p:cNvGrpSpPr/>
          <p:nvPr/>
        </p:nvGrpSpPr>
        <p:grpSpPr>
          <a:xfrm>
            <a:off x="3535175" y="3135863"/>
            <a:ext cx="315886" cy="358199"/>
            <a:chOff x="-45278675" y="2333325"/>
            <a:chExt cx="264650" cy="300100"/>
          </a:xfrm>
        </p:grpSpPr>
        <p:sp>
          <p:nvSpPr>
            <p:cNvPr id="10834" name="Google Shape;10834;p69"/>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9"/>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9"/>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9"/>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8" name="Google Shape;10838;p69"/>
          <p:cNvGrpSpPr/>
          <p:nvPr/>
        </p:nvGrpSpPr>
        <p:grpSpPr>
          <a:xfrm>
            <a:off x="3545500" y="3590820"/>
            <a:ext cx="295237" cy="358229"/>
            <a:chOff x="-45270025" y="2701925"/>
            <a:chExt cx="247350" cy="300125"/>
          </a:xfrm>
        </p:grpSpPr>
        <p:sp>
          <p:nvSpPr>
            <p:cNvPr id="10839" name="Google Shape;10839;p69"/>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9"/>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9"/>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9"/>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3" name="Google Shape;10843;p69"/>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4" name="Google Shape;10844;p69"/>
          <p:cNvGrpSpPr/>
          <p:nvPr/>
        </p:nvGrpSpPr>
        <p:grpSpPr>
          <a:xfrm>
            <a:off x="2209567" y="1743737"/>
            <a:ext cx="307444" cy="366556"/>
            <a:chOff x="2209567" y="1972337"/>
            <a:chExt cx="307444" cy="366556"/>
          </a:xfrm>
        </p:grpSpPr>
        <p:sp>
          <p:nvSpPr>
            <p:cNvPr id="10845" name="Google Shape;10845;p69"/>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9"/>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9"/>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8" name="Google Shape;10848;p69"/>
            <p:cNvGrpSpPr/>
            <p:nvPr/>
          </p:nvGrpSpPr>
          <p:grpSpPr>
            <a:xfrm>
              <a:off x="2209567" y="2078266"/>
              <a:ext cx="307444" cy="260626"/>
              <a:chOff x="1636184" y="2959225"/>
              <a:chExt cx="232666" cy="197250"/>
            </a:xfrm>
          </p:grpSpPr>
          <p:sp>
            <p:nvSpPr>
              <p:cNvPr id="10849" name="Google Shape;10849;p69"/>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9"/>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9"/>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0852" name="Google Shape;10852;p69"/>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grpSp>
        <p:nvGrpSpPr>
          <p:cNvPr id="10853" name="Google Shape;10853;p69"/>
          <p:cNvGrpSpPr/>
          <p:nvPr/>
        </p:nvGrpSpPr>
        <p:grpSpPr>
          <a:xfrm>
            <a:off x="3577265" y="2235011"/>
            <a:ext cx="258542" cy="365154"/>
            <a:chOff x="-47300587" y="123275"/>
            <a:chExt cx="190975" cy="269725"/>
          </a:xfrm>
        </p:grpSpPr>
        <p:sp>
          <p:nvSpPr>
            <p:cNvPr id="10854" name="Google Shape;10854;p69"/>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9"/>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9"/>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9"/>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9"/>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9" name="Google Shape;10859;p69"/>
          <p:cNvGrpSpPr/>
          <p:nvPr/>
        </p:nvGrpSpPr>
        <p:grpSpPr>
          <a:xfrm>
            <a:off x="4870788" y="1304201"/>
            <a:ext cx="342328" cy="339793"/>
            <a:chOff x="-13966675" y="1639700"/>
            <a:chExt cx="354450" cy="351825"/>
          </a:xfrm>
        </p:grpSpPr>
        <p:sp>
          <p:nvSpPr>
            <p:cNvPr id="10860" name="Google Shape;10860;p69"/>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9"/>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9"/>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9"/>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9"/>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5" name="Google Shape;10865;p69"/>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9"/>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7" name="Google Shape;10867;p69"/>
          <p:cNvGrpSpPr/>
          <p:nvPr/>
        </p:nvGrpSpPr>
        <p:grpSpPr>
          <a:xfrm>
            <a:off x="6667277" y="1303887"/>
            <a:ext cx="340034" cy="340420"/>
            <a:chOff x="-12199250" y="1662675"/>
            <a:chExt cx="352075" cy="352475"/>
          </a:xfrm>
        </p:grpSpPr>
        <p:sp>
          <p:nvSpPr>
            <p:cNvPr id="10868" name="Google Shape;10868;p69"/>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9"/>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9"/>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69"/>
          <p:cNvGrpSpPr/>
          <p:nvPr/>
        </p:nvGrpSpPr>
        <p:grpSpPr>
          <a:xfrm>
            <a:off x="6666130" y="1710754"/>
            <a:ext cx="342328" cy="342328"/>
            <a:chOff x="-12199250" y="2096250"/>
            <a:chExt cx="354450" cy="354450"/>
          </a:xfrm>
        </p:grpSpPr>
        <p:sp>
          <p:nvSpPr>
            <p:cNvPr id="10872" name="Google Shape;10872;p69"/>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9"/>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69"/>
          <p:cNvGrpSpPr/>
          <p:nvPr/>
        </p:nvGrpSpPr>
        <p:grpSpPr>
          <a:xfrm>
            <a:off x="6667277" y="2119708"/>
            <a:ext cx="340034" cy="341579"/>
            <a:chOff x="-12199250" y="2530225"/>
            <a:chExt cx="352075" cy="353675"/>
          </a:xfrm>
        </p:grpSpPr>
        <p:sp>
          <p:nvSpPr>
            <p:cNvPr id="10875" name="Google Shape;10875;p69"/>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9"/>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9"/>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9"/>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9" name="Google Shape;10879;p69"/>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0" name="Google Shape;10880;p69"/>
          <p:cNvGrpSpPr/>
          <p:nvPr/>
        </p:nvGrpSpPr>
        <p:grpSpPr>
          <a:xfrm>
            <a:off x="4870788" y="2959488"/>
            <a:ext cx="342328" cy="339310"/>
            <a:chOff x="-10462550" y="2057650"/>
            <a:chExt cx="354450" cy="351325"/>
          </a:xfrm>
        </p:grpSpPr>
        <p:sp>
          <p:nvSpPr>
            <p:cNvPr id="10881" name="Google Shape;10881;p69"/>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9"/>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3" name="Google Shape;10883;p69"/>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4" name="Google Shape;10884;p69"/>
          <p:cNvGrpSpPr/>
          <p:nvPr/>
        </p:nvGrpSpPr>
        <p:grpSpPr>
          <a:xfrm>
            <a:off x="6649772" y="2551051"/>
            <a:ext cx="375044" cy="340541"/>
            <a:chOff x="-8692750" y="1622100"/>
            <a:chExt cx="388325" cy="352600"/>
          </a:xfrm>
        </p:grpSpPr>
        <p:sp>
          <p:nvSpPr>
            <p:cNvPr id="10885" name="Google Shape;10885;p69"/>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9"/>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69"/>
          <p:cNvGrpSpPr/>
          <p:nvPr/>
        </p:nvGrpSpPr>
        <p:grpSpPr>
          <a:xfrm>
            <a:off x="5304253" y="1303307"/>
            <a:ext cx="341555" cy="341579"/>
            <a:chOff x="-13529550" y="1639425"/>
            <a:chExt cx="353650" cy="353675"/>
          </a:xfrm>
        </p:grpSpPr>
        <p:sp>
          <p:nvSpPr>
            <p:cNvPr id="10888" name="Google Shape;10888;p69"/>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9"/>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9"/>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9"/>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9"/>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9"/>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9"/>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9"/>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6" name="Google Shape;10896;p69"/>
          <p:cNvGrpSpPr/>
          <p:nvPr/>
        </p:nvGrpSpPr>
        <p:grpSpPr>
          <a:xfrm>
            <a:off x="5303106" y="1711889"/>
            <a:ext cx="343849" cy="340058"/>
            <a:chOff x="-13531925" y="2075775"/>
            <a:chExt cx="356025" cy="352100"/>
          </a:xfrm>
        </p:grpSpPr>
        <p:sp>
          <p:nvSpPr>
            <p:cNvPr id="10897" name="Google Shape;10897;p69"/>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9"/>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69"/>
          <p:cNvGrpSpPr/>
          <p:nvPr/>
        </p:nvGrpSpPr>
        <p:grpSpPr>
          <a:xfrm>
            <a:off x="5304627" y="2120094"/>
            <a:ext cx="340807" cy="340807"/>
            <a:chOff x="-13528775" y="2507400"/>
            <a:chExt cx="352875" cy="352875"/>
          </a:xfrm>
        </p:grpSpPr>
        <p:sp>
          <p:nvSpPr>
            <p:cNvPr id="10900" name="Google Shape;10900;p69"/>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9"/>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9"/>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3" name="Google Shape;10903;p69"/>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9"/>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5" name="Google Shape;10905;p69"/>
          <p:cNvGrpSpPr/>
          <p:nvPr/>
        </p:nvGrpSpPr>
        <p:grpSpPr>
          <a:xfrm>
            <a:off x="7140133" y="2119708"/>
            <a:ext cx="308090" cy="341579"/>
            <a:chOff x="-11747150" y="2530225"/>
            <a:chExt cx="319000" cy="353675"/>
          </a:xfrm>
        </p:grpSpPr>
        <p:sp>
          <p:nvSpPr>
            <p:cNvPr id="10906" name="Google Shape;10906;p69"/>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9"/>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8" name="Google Shape;10908;p69"/>
          <p:cNvGrpSpPr/>
          <p:nvPr/>
        </p:nvGrpSpPr>
        <p:grpSpPr>
          <a:xfrm>
            <a:off x="5304627" y="2550919"/>
            <a:ext cx="340807" cy="340807"/>
            <a:chOff x="-10027775" y="1622900"/>
            <a:chExt cx="352875" cy="352875"/>
          </a:xfrm>
        </p:grpSpPr>
        <p:sp>
          <p:nvSpPr>
            <p:cNvPr id="10909" name="Google Shape;10909;p69"/>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9"/>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9"/>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9"/>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9"/>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9"/>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5" name="Google Shape;10915;p69"/>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6" name="Google Shape;10916;p69"/>
          <p:cNvGrpSpPr/>
          <p:nvPr/>
        </p:nvGrpSpPr>
        <p:grpSpPr>
          <a:xfrm>
            <a:off x="8031595" y="2576583"/>
            <a:ext cx="322553" cy="342328"/>
            <a:chOff x="-10019125" y="2490075"/>
            <a:chExt cx="333975" cy="354450"/>
          </a:xfrm>
        </p:grpSpPr>
        <p:sp>
          <p:nvSpPr>
            <p:cNvPr id="10917" name="Google Shape;10917;p69"/>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9"/>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9"/>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9"/>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69"/>
          <p:cNvGrpSpPr/>
          <p:nvPr/>
        </p:nvGrpSpPr>
        <p:grpSpPr>
          <a:xfrm>
            <a:off x="6661180" y="2957593"/>
            <a:ext cx="352227" cy="343100"/>
            <a:chOff x="-8684100" y="2032450"/>
            <a:chExt cx="364700" cy="355250"/>
          </a:xfrm>
        </p:grpSpPr>
        <p:sp>
          <p:nvSpPr>
            <p:cNvPr id="10922" name="Google Shape;10922;p69"/>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9"/>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9"/>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5" name="Google Shape;10925;p69"/>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6" name="Google Shape;10926;p69"/>
          <p:cNvGrpSpPr/>
          <p:nvPr/>
        </p:nvGrpSpPr>
        <p:grpSpPr>
          <a:xfrm>
            <a:off x="5752039" y="1711056"/>
            <a:ext cx="343849" cy="341724"/>
            <a:chOff x="-13095575" y="2073400"/>
            <a:chExt cx="356025" cy="353825"/>
          </a:xfrm>
        </p:grpSpPr>
        <p:sp>
          <p:nvSpPr>
            <p:cNvPr id="10927" name="Google Shape;10927;p69"/>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9"/>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9"/>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9"/>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9"/>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9"/>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9"/>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9"/>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5" name="Google Shape;10935;p69"/>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6" name="Google Shape;10936;p69"/>
          <p:cNvGrpSpPr/>
          <p:nvPr/>
        </p:nvGrpSpPr>
        <p:grpSpPr>
          <a:xfrm>
            <a:off x="7576787" y="1302885"/>
            <a:ext cx="343100" cy="342424"/>
            <a:chOff x="-11332875" y="1660700"/>
            <a:chExt cx="355250" cy="354550"/>
          </a:xfrm>
        </p:grpSpPr>
        <p:sp>
          <p:nvSpPr>
            <p:cNvPr id="10937" name="Google Shape;10937;p69"/>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9"/>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9"/>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9"/>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1" name="Google Shape;10941;p69"/>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9"/>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3" name="Google Shape;10943;p69"/>
          <p:cNvGrpSpPr/>
          <p:nvPr/>
        </p:nvGrpSpPr>
        <p:grpSpPr>
          <a:xfrm>
            <a:off x="5774096" y="2549397"/>
            <a:ext cx="299736" cy="343849"/>
            <a:chOff x="-9570950" y="1622100"/>
            <a:chExt cx="310350" cy="356025"/>
          </a:xfrm>
        </p:grpSpPr>
        <p:sp>
          <p:nvSpPr>
            <p:cNvPr id="10944" name="Google Shape;10944;p69"/>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9"/>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69"/>
          <p:cNvGrpSpPr/>
          <p:nvPr/>
        </p:nvGrpSpPr>
        <p:grpSpPr>
          <a:xfrm>
            <a:off x="5752800" y="2958353"/>
            <a:ext cx="342328" cy="341579"/>
            <a:chOff x="-9594575" y="2056875"/>
            <a:chExt cx="354450" cy="353675"/>
          </a:xfrm>
        </p:grpSpPr>
        <p:sp>
          <p:nvSpPr>
            <p:cNvPr id="10947" name="Google Shape;10947;p69"/>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9"/>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9"/>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0" name="Google Shape;10950;p69"/>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1" name="Google Shape;10951;p69"/>
          <p:cNvGrpSpPr/>
          <p:nvPr/>
        </p:nvGrpSpPr>
        <p:grpSpPr>
          <a:xfrm>
            <a:off x="6208482" y="1303693"/>
            <a:ext cx="342328" cy="340807"/>
            <a:chOff x="-12661600" y="1640225"/>
            <a:chExt cx="354450" cy="352875"/>
          </a:xfrm>
        </p:grpSpPr>
        <p:sp>
          <p:nvSpPr>
            <p:cNvPr id="10952" name="Google Shape;10952;p69"/>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9"/>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9"/>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5" name="Google Shape;10955;p69"/>
          <p:cNvGrpSpPr/>
          <p:nvPr/>
        </p:nvGrpSpPr>
        <p:grpSpPr>
          <a:xfrm>
            <a:off x="6208857" y="1732231"/>
            <a:ext cx="341579" cy="299374"/>
            <a:chOff x="-12660025" y="2096250"/>
            <a:chExt cx="353675" cy="309975"/>
          </a:xfrm>
        </p:grpSpPr>
        <p:sp>
          <p:nvSpPr>
            <p:cNvPr id="10956" name="Google Shape;10956;p69"/>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9"/>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9"/>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9"/>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9"/>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9"/>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69"/>
          <p:cNvGrpSpPr/>
          <p:nvPr/>
        </p:nvGrpSpPr>
        <p:grpSpPr>
          <a:xfrm>
            <a:off x="6207335" y="2119527"/>
            <a:ext cx="344622" cy="341941"/>
            <a:chOff x="-12663175" y="2506800"/>
            <a:chExt cx="356825" cy="354050"/>
          </a:xfrm>
        </p:grpSpPr>
        <p:sp>
          <p:nvSpPr>
            <p:cNvPr id="10963" name="Google Shape;10963;p69"/>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9"/>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9"/>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9"/>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69"/>
          <p:cNvGrpSpPr/>
          <p:nvPr/>
        </p:nvGrpSpPr>
        <p:grpSpPr>
          <a:xfrm>
            <a:off x="8022468" y="1303307"/>
            <a:ext cx="340807" cy="341579"/>
            <a:chOff x="-10896525" y="1663050"/>
            <a:chExt cx="352875" cy="353675"/>
          </a:xfrm>
        </p:grpSpPr>
        <p:sp>
          <p:nvSpPr>
            <p:cNvPr id="10968" name="Google Shape;10968;p69"/>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9"/>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0" name="Google Shape;10970;p69"/>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1" name="Google Shape;10971;p69"/>
          <p:cNvGrpSpPr/>
          <p:nvPr/>
        </p:nvGrpSpPr>
        <p:grpSpPr>
          <a:xfrm>
            <a:off x="8022082" y="2130742"/>
            <a:ext cx="341579" cy="319511"/>
            <a:chOff x="-10898100" y="2542050"/>
            <a:chExt cx="353675" cy="330825"/>
          </a:xfrm>
        </p:grpSpPr>
        <p:sp>
          <p:nvSpPr>
            <p:cNvPr id="10972" name="Google Shape;10972;p69"/>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9"/>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9"/>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9"/>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9"/>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9"/>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69"/>
          <p:cNvGrpSpPr/>
          <p:nvPr/>
        </p:nvGrpSpPr>
        <p:grpSpPr>
          <a:xfrm>
            <a:off x="6209617" y="2551607"/>
            <a:ext cx="340058" cy="339430"/>
            <a:chOff x="-9157450" y="1622750"/>
            <a:chExt cx="352100" cy="351450"/>
          </a:xfrm>
        </p:grpSpPr>
        <p:sp>
          <p:nvSpPr>
            <p:cNvPr id="10979" name="Google Shape;10979;p69"/>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9"/>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69"/>
          <p:cNvGrpSpPr/>
          <p:nvPr/>
        </p:nvGrpSpPr>
        <p:grpSpPr>
          <a:xfrm>
            <a:off x="6247658" y="2959874"/>
            <a:ext cx="263977" cy="338537"/>
            <a:chOff x="-9119650" y="2056875"/>
            <a:chExt cx="273325" cy="350525"/>
          </a:xfrm>
        </p:grpSpPr>
        <p:sp>
          <p:nvSpPr>
            <p:cNvPr id="10982" name="Google Shape;10982;p69"/>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9"/>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4" name="Google Shape;10984;p69"/>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9"/>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6" name="Google Shape;10986;p69"/>
          <p:cNvGrpSpPr/>
          <p:nvPr/>
        </p:nvGrpSpPr>
        <p:grpSpPr>
          <a:xfrm>
            <a:off x="7576790" y="2989279"/>
            <a:ext cx="343094" cy="341569"/>
            <a:chOff x="6001575" y="3119050"/>
            <a:chExt cx="315025" cy="313625"/>
          </a:xfrm>
        </p:grpSpPr>
        <p:sp>
          <p:nvSpPr>
            <p:cNvPr id="10987" name="Google Shape;10987;p69"/>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9"/>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92"/>
        <p:cNvGrpSpPr/>
        <p:nvPr/>
      </p:nvGrpSpPr>
      <p:grpSpPr>
        <a:xfrm>
          <a:off x="0" y="0"/>
          <a:ext cx="0" cy="0"/>
          <a:chOff x="0" y="0"/>
          <a:chExt cx="0" cy="0"/>
        </a:xfrm>
      </p:grpSpPr>
      <p:sp>
        <p:nvSpPr>
          <p:cNvPr id="10993" name="Google Shape;10993;p70"/>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4" name="Google Shape;10994;p70"/>
          <p:cNvGrpSpPr/>
          <p:nvPr/>
        </p:nvGrpSpPr>
        <p:grpSpPr>
          <a:xfrm>
            <a:off x="845233" y="2273195"/>
            <a:ext cx="476329" cy="476213"/>
            <a:chOff x="-21298675" y="2414425"/>
            <a:chExt cx="306400" cy="306325"/>
          </a:xfrm>
        </p:grpSpPr>
        <p:sp>
          <p:nvSpPr>
            <p:cNvPr id="10995" name="Google Shape;10995;p70"/>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0"/>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0"/>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70"/>
          <p:cNvGrpSpPr/>
          <p:nvPr/>
        </p:nvGrpSpPr>
        <p:grpSpPr>
          <a:xfrm>
            <a:off x="844611" y="2865128"/>
            <a:ext cx="477573" cy="445432"/>
            <a:chOff x="-21299475" y="2798025"/>
            <a:chExt cx="307200" cy="286525"/>
          </a:xfrm>
        </p:grpSpPr>
        <p:sp>
          <p:nvSpPr>
            <p:cNvPr id="10999" name="Google Shape;10999;p70"/>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0"/>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0"/>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0"/>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0"/>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0"/>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0"/>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0"/>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0"/>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0"/>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0"/>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0"/>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1" name="Google Shape;11011;p70"/>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0"/>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0"/>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4" name="Google Shape;11014;p70"/>
          <p:cNvGrpSpPr/>
          <p:nvPr/>
        </p:nvGrpSpPr>
        <p:grpSpPr>
          <a:xfrm>
            <a:off x="6713966" y="1688917"/>
            <a:ext cx="413912" cy="472676"/>
            <a:chOff x="-17545650" y="2051350"/>
            <a:chExt cx="266250" cy="304050"/>
          </a:xfrm>
        </p:grpSpPr>
        <p:sp>
          <p:nvSpPr>
            <p:cNvPr id="11015" name="Google Shape;11015;p70"/>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0"/>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0"/>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0"/>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9" name="Google Shape;11019;p70"/>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0" name="Google Shape;11020;p70"/>
          <p:cNvGrpSpPr/>
          <p:nvPr/>
        </p:nvGrpSpPr>
        <p:grpSpPr>
          <a:xfrm>
            <a:off x="6684584" y="2865574"/>
            <a:ext cx="472676" cy="444538"/>
            <a:chOff x="-17565350" y="2809825"/>
            <a:chExt cx="304050" cy="285950"/>
          </a:xfrm>
        </p:grpSpPr>
        <p:sp>
          <p:nvSpPr>
            <p:cNvPr id="11021" name="Google Shape;11021;p70"/>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0"/>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0"/>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0"/>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0"/>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6" name="Google Shape;11026;p70"/>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0"/>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0"/>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9" name="Google Shape;11029;p70"/>
          <p:cNvGrpSpPr/>
          <p:nvPr/>
        </p:nvGrpSpPr>
        <p:grpSpPr>
          <a:xfrm>
            <a:off x="1457493" y="2850904"/>
            <a:ext cx="416283" cy="473881"/>
            <a:chOff x="-20904875" y="2788575"/>
            <a:chExt cx="267775" cy="304825"/>
          </a:xfrm>
        </p:grpSpPr>
        <p:sp>
          <p:nvSpPr>
            <p:cNvPr id="11030" name="Google Shape;11030;p70"/>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0"/>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2" name="Google Shape;11032;p70"/>
          <p:cNvGrpSpPr/>
          <p:nvPr/>
        </p:nvGrpSpPr>
        <p:grpSpPr>
          <a:xfrm>
            <a:off x="4397908" y="2275564"/>
            <a:ext cx="360045" cy="471471"/>
            <a:chOff x="-19006700" y="2434925"/>
            <a:chExt cx="231600" cy="303275"/>
          </a:xfrm>
        </p:grpSpPr>
        <p:sp>
          <p:nvSpPr>
            <p:cNvPr id="11033" name="Google Shape;11033;p70"/>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0"/>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0"/>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0"/>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7" name="Google Shape;11037;p70"/>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0"/>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9" name="Google Shape;11039;p70"/>
          <p:cNvGrpSpPr/>
          <p:nvPr/>
        </p:nvGrpSpPr>
        <p:grpSpPr>
          <a:xfrm>
            <a:off x="7276507" y="2289051"/>
            <a:ext cx="473881" cy="444499"/>
            <a:chOff x="-17190425" y="2435725"/>
            <a:chExt cx="304825" cy="285925"/>
          </a:xfrm>
        </p:grpSpPr>
        <p:sp>
          <p:nvSpPr>
            <p:cNvPr id="11040" name="Google Shape;11040;p70"/>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0"/>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0"/>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3" name="Google Shape;11043;p70"/>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4" name="Google Shape;11044;p70"/>
          <p:cNvGrpSpPr/>
          <p:nvPr/>
        </p:nvGrpSpPr>
        <p:grpSpPr>
          <a:xfrm>
            <a:off x="4931233" y="3444650"/>
            <a:ext cx="476329" cy="475086"/>
            <a:chOff x="-15719925" y="2416825"/>
            <a:chExt cx="306400" cy="305600"/>
          </a:xfrm>
        </p:grpSpPr>
        <p:sp>
          <p:nvSpPr>
            <p:cNvPr id="11045" name="Google Shape;11045;p70"/>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0"/>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0"/>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8" name="Google Shape;11048;p70"/>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0"/>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0" name="Google Shape;11050;p70"/>
          <p:cNvGrpSpPr/>
          <p:nvPr/>
        </p:nvGrpSpPr>
        <p:grpSpPr>
          <a:xfrm>
            <a:off x="2017527" y="2851506"/>
            <a:ext cx="479983" cy="472676"/>
            <a:chOff x="-20550425" y="2789350"/>
            <a:chExt cx="308750" cy="304050"/>
          </a:xfrm>
        </p:grpSpPr>
        <p:sp>
          <p:nvSpPr>
            <p:cNvPr id="11051" name="Google Shape;11051;p70"/>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0"/>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70"/>
          <p:cNvGrpSpPr/>
          <p:nvPr/>
        </p:nvGrpSpPr>
        <p:grpSpPr>
          <a:xfrm>
            <a:off x="4932894" y="1688158"/>
            <a:ext cx="473920" cy="474192"/>
            <a:chOff x="-18666450" y="2059825"/>
            <a:chExt cx="304850" cy="305025"/>
          </a:xfrm>
        </p:grpSpPr>
        <p:sp>
          <p:nvSpPr>
            <p:cNvPr id="11054" name="Google Shape;11054;p70"/>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0"/>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70"/>
          <p:cNvGrpSpPr/>
          <p:nvPr/>
        </p:nvGrpSpPr>
        <p:grpSpPr>
          <a:xfrm>
            <a:off x="4932292" y="2275584"/>
            <a:ext cx="475125" cy="471432"/>
            <a:chOff x="-18668025" y="2435725"/>
            <a:chExt cx="305625" cy="303250"/>
          </a:xfrm>
        </p:grpSpPr>
        <p:sp>
          <p:nvSpPr>
            <p:cNvPr id="11057" name="Google Shape;11057;p70"/>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0"/>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70"/>
          <p:cNvGrpSpPr/>
          <p:nvPr/>
        </p:nvGrpSpPr>
        <p:grpSpPr>
          <a:xfrm>
            <a:off x="4931689" y="2850902"/>
            <a:ext cx="476329" cy="473881"/>
            <a:chOff x="-18668800" y="2807475"/>
            <a:chExt cx="306400" cy="304825"/>
          </a:xfrm>
        </p:grpSpPr>
        <p:sp>
          <p:nvSpPr>
            <p:cNvPr id="11060" name="Google Shape;11060;p70"/>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0"/>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0"/>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0"/>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0"/>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0"/>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0"/>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0"/>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0"/>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9" name="Google Shape;11069;p70"/>
          <p:cNvGrpSpPr/>
          <p:nvPr/>
        </p:nvGrpSpPr>
        <p:grpSpPr>
          <a:xfrm>
            <a:off x="7885658" y="1687693"/>
            <a:ext cx="416361" cy="475125"/>
            <a:chOff x="-16798200" y="2050575"/>
            <a:chExt cx="267825" cy="305625"/>
          </a:xfrm>
        </p:grpSpPr>
        <p:sp>
          <p:nvSpPr>
            <p:cNvPr id="11070" name="Google Shape;11070;p70"/>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0"/>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0"/>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70"/>
          <p:cNvGrpSpPr/>
          <p:nvPr/>
        </p:nvGrpSpPr>
        <p:grpSpPr>
          <a:xfrm>
            <a:off x="7856276" y="2852127"/>
            <a:ext cx="475125" cy="471432"/>
            <a:chOff x="-16817100" y="2801175"/>
            <a:chExt cx="305625" cy="303250"/>
          </a:xfrm>
        </p:grpSpPr>
        <p:sp>
          <p:nvSpPr>
            <p:cNvPr id="11074" name="Google Shape;11074;p70"/>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0"/>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0"/>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0"/>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0"/>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0"/>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0"/>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0"/>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0"/>
          <p:cNvGrpSpPr/>
          <p:nvPr/>
        </p:nvGrpSpPr>
        <p:grpSpPr>
          <a:xfrm>
            <a:off x="7263396" y="3444614"/>
            <a:ext cx="476329" cy="475125"/>
            <a:chOff x="-15717575" y="2786200"/>
            <a:chExt cx="306400" cy="305625"/>
          </a:xfrm>
        </p:grpSpPr>
        <p:sp>
          <p:nvSpPr>
            <p:cNvPr id="11083" name="Google Shape;11083;p70"/>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0"/>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0"/>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0"/>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0"/>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0"/>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0"/>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0" name="Google Shape;11090;p70"/>
          <p:cNvGrpSpPr/>
          <p:nvPr/>
        </p:nvGrpSpPr>
        <p:grpSpPr>
          <a:xfrm>
            <a:off x="2600969" y="1688296"/>
            <a:ext cx="475125" cy="473920"/>
            <a:chOff x="-20173175" y="2038750"/>
            <a:chExt cx="305625" cy="304850"/>
          </a:xfrm>
        </p:grpSpPr>
        <p:sp>
          <p:nvSpPr>
            <p:cNvPr id="11091" name="Google Shape;11091;p70"/>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0"/>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3" name="Google Shape;11093;p70"/>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4" name="Google Shape;11094;p70"/>
          <p:cNvGrpSpPr/>
          <p:nvPr/>
        </p:nvGrpSpPr>
        <p:grpSpPr>
          <a:xfrm>
            <a:off x="2602193" y="2850282"/>
            <a:ext cx="472676" cy="475125"/>
            <a:chOff x="-20173175" y="2787775"/>
            <a:chExt cx="304050" cy="305625"/>
          </a:xfrm>
        </p:grpSpPr>
        <p:sp>
          <p:nvSpPr>
            <p:cNvPr id="11095" name="Google Shape;11095;p70"/>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0"/>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0"/>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0"/>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0"/>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0"/>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0"/>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2" name="Google Shape;11102;p70"/>
          <p:cNvGrpSpPr/>
          <p:nvPr/>
        </p:nvGrpSpPr>
        <p:grpSpPr>
          <a:xfrm>
            <a:off x="5527177" y="2275564"/>
            <a:ext cx="473881" cy="471471"/>
            <a:chOff x="-18294675" y="2434925"/>
            <a:chExt cx="304825" cy="303275"/>
          </a:xfrm>
        </p:grpSpPr>
        <p:sp>
          <p:nvSpPr>
            <p:cNvPr id="11103" name="Google Shape;11103;p70"/>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0"/>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0"/>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70"/>
          <p:cNvGrpSpPr/>
          <p:nvPr/>
        </p:nvGrpSpPr>
        <p:grpSpPr>
          <a:xfrm>
            <a:off x="5583492" y="2852107"/>
            <a:ext cx="361250" cy="471471"/>
            <a:chOff x="-18258450" y="2809825"/>
            <a:chExt cx="232375" cy="303275"/>
          </a:xfrm>
        </p:grpSpPr>
        <p:sp>
          <p:nvSpPr>
            <p:cNvPr id="11107" name="Google Shape;11107;p70"/>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0"/>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0"/>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0" name="Google Shape;11110;p70"/>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1" name="Google Shape;11111;p70"/>
          <p:cNvGrpSpPr/>
          <p:nvPr/>
        </p:nvGrpSpPr>
        <p:grpSpPr>
          <a:xfrm>
            <a:off x="3793692" y="3445233"/>
            <a:ext cx="415117" cy="473920"/>
            <a:chOff x="-16422500" y="2425450"/>
            <a:chExt cx="267025" cy="304850"/>
          </a:xfrm>
        </p:grpSpPr>
        <p:sp>
          <p:nvSpPr>
            <p:cNvPr id="11112" name="Google Shape;11112;p70"/>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0"/>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0"/>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5" name="Google Shape;11115;p70"/>
          <p:cNvGrpSpPr/>
          <p:nvPr/>
        </p:nvGrpSpPr>
        <p:grpSpPr>
          <a:xfrm>
            <a:off x="6096453" y="3445838"/>
            <a:ext cx="473920" cy="472676"/>
            <a:chOff x="-16442200" y="2801175"/>
            <a:chExt cx="304850" cy="304050"/>
          </a:xfrm>
        </p:grpSpPr>
        <p:sp>
          <p:nvSpPr>
            <p:cNvPr id="11116" name="Google Shape;11116;p70"/>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0"/>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0"/>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9" name="Google Shape;11119;p70"/>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0"/>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1" name="Google Shape;11121;p70"/>
          <p:cNvGrpSpPr/>
          <p:nvPr/>
        </p:nvGrpSpPr>
        <p:grpSpPr>
          <a:xfrm>
            <a:off x="3172167" y="2276343"/>
            <a:ext cx="481265" cy="469917"/>
            <a:chOff x="-19802200" y="2416025"/>
            <a:chExt cx="309575" cy="302275"/>
          </a:xfrm>
        </p:grpSpPr>
        <p:sp>
          <p:nvSpPr>
            <p:cNvPr id="11122" name="Google Shape;11122;p70"/>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0"/>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0"/>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0"/>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0"/>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70"/>
          <p:cNvGrpSpPr/>
          <p:nvPr/>
        </p:nvGrpSpPr>
        <p:grpSpPr>
          <a:xfrm>
            <a:off x="3175238" y="2851506"/>
            <a:ext cx="475125" cy="472676"/>
            <a:chOff x="-19801400" y="2788575"/>
            <a:chExt cx="305625" cy="304050"/>
          </a:xfrm>
        </p:grpSpPr>
        <p:sp>
          <p:nvSpPr>
            <p:cNvPr id="11128" name="Google Shape;11128;p70"/>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0"/>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0"/>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0"/>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0"/>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0"/>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70"/>
          <p:cNvGrpSpPr/>
          <p:nvPr/>
        </p:nvGrpSpPr>
        <p:grpSpPr>
          <a:xfrm>
            <a:off x="6130314" y="1688916"/>
            <a:ext cx="422463" cy="472676"/>
            <a:chOff x="-17903225" y="2060800"/>
            <a:chExt cx="271750" cy="304050"/>
          </a:xfrm>
        </p:grpSpPr>
        <p:sp>
          <p:nvSpPr>
            <p:cNvPr id="11135" name="Google Shape;11135;p70"/>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0"/>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0"/>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70"/>
          <p:cNvGrpSpPr/>
          <p:nvPr/>
        </p:nvGrpSpPr>
        <p:grpSpPr>
          <a:xfrm>
            <a:off x="6104605" y="2274962"/>
            <a:ext cx="473881" cy="472676"/>
            <a:chOff x="-17918975" y="2435725"/>
            <a:chExt cx="304825" cy="304050"/>
          </a:xfrm>
        </p:grpSpPr>
        <p:sp>
          <p:nvSpPr>
            <p:cNvPr id="11139" name="Google Shape;11139;p70"/>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0"/>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1" name="Google Shape;11141;p70"/>
          <p:cNvGrpSpPr/>
          <p:nvPr/>
        </p:nvGrpSpPr>
        <p:grpSpPr>
          <a:xfrm>
            <a:off x="6133365" y="2852729"/>
            <a:ext cx="416361" cy="470228"/>
            <a:chOff x="-17899300" y="2810625"/>
            <a:chExt cx="267825" cy="302475"/>
          </a:xfrm>
        </p:grpSpPr>
        <p:sp>
          <p:nvSpPr>
            <p:cNvPr id="11142" name="Google Shape;11142;p70"/>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0"/>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0"/>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70"/>
          <p:cNvGrpSpPr/>
          <p:nvPr/>
        </p:nvGrpSpPr>
        <p:grpSpPr>
          <a:xfrm>
            <a:off x="2039218" y="3461166"/>
            <a:ext cx="472676" cy="442089"/>
            <a:chOff x="-16066500" y="2060800"/>
            <a:chExt cx="304050" cy="284375"/>
          </a:xfrm>
        </p:grpSpPr>
        <p:sp>
          <p:nvSpPr>
            <p:cNvPr id="11146" name="Google Shape;11146;p70"/>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0"/>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0"/>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0"/>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0"/>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1" name="Google Shape;11151;p70"/>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0"/>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0"/>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4" name="Google Shape;11154;p70"/>
          <p:cNvGrpSpPr/>
          <p:nvPr/>
        </p:nvGrpSpPr>
        <p:grpSpPr>
          <a:xfrm>
            <a:off x="7923925" y="2297751"/>
            <a:ext cx="368362" cy="419314"/>
            <a:chOff x="4995050" y="3245650"/>
            <a:chExt cx="236950" cy="269725"/>
          </a:xfrm>
        </p:grpSpPr>
        <p:sp>
          <p:nvSpPr>
            <p:cNvPr id="11155" name="Google Shape;11155;p70"/>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0"/>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0"/>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8" name="Google Shape;11158;p70"/>
            <p:cNvGrpSpPr/>
            <p:nvPr/>
          </p:nvGrpSpPr>
          <p:grpSpPr>
            <a:xfrm>
              <a:off x="4995050" y="3245650"/>
              <a:ext cx="236950" cy="269725"/>
              <a:chOff x="4995050" y="3245650"/>
              <a:chExt cx="236950" cy="269725"/>
            </a:xfrm>
          </p:grpSpPr>
          <p:sp>
            <p:nvSpPr>
              <p:cNvPr id="11159" name="Google Shape;11159;p70"/>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0"/>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61" name="Google Shape;11161;p70"/>
          <p:cNvGrpSpPr/>
          <p:nvPr/>
        </p:nvGrpSpPr>
        <p:grpSpPr>
          <a:xfrm>
            <a:off x="5523718" y="1689744"/>
            <a:ext cx="483749" cy="481292"/>
            <a:chOff x="4724650" y="2885700"/>
            <a:chExt cx="270750" cy="269375"/>
          </a:xfrm>
        </p:grpSpPr>
        <p:sp>
          <p:nvSpPr>
            <p:cNvPr id="11162" name="Google Shape;11162;p70"/>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0"/>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0"/>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0"/>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0"/>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0"/>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0"/>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70"/>
          <p:cNvGrpSpPr/>
          <p:nvPr/>
        </p:nvGrpSpPr>
        <p:grpSpPr>
          <a:xfrm>
            <a:off x="4390823" y="1683870"/>
            <a:ext cx="389425" cy="467822"/>
            <a:chOff x="4459350" y="2882125"/>
            <a:chExt cx="228375" cy="274350"/>
          </a:xfrm>
        </p:grpSpPr>
        <p:sp>
          <p:nvSpPr>
            <p:cNvPr id="11170" name="Google Shape;11170;p70"/>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0"/>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0"/>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0"/>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0"/>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1175" name="Google Shape;11175;p70"/>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1176" name="Google Shape;11176;p70"/>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80"/>
        <p:cNvGrpSpPr/>
        <p:nvPr/>
      </p:nvGrpSpPr>
      <p:grpSpPr>
        <a:xfrm>
          <a:off x="0" y="0"/>
          <a:ext cx="0" cy="0"/>
          <a:chOff x="0" y="0"/>
          <a:chExt cx="0" cy="0"/>
        </a:xfrm>
      </p:grpSpPr>
      <p:sp>
        <p:nvSpPr>
          <p:cNvPr id="11181" name="Google Shape;11181;p71"/>
          <p:cNvSpPr txBox="1">
            <a:spLocks noGrp="1"/>
          </p:cNvSpPr>
          <p:nvPr>
            <p:ph type="title" idx="4294967295"/>
          </p:nvPr>
        </p:nvSpPr>
        <p:spPr>
          <a:xfrm>
            <a:off x="1048350" y="71965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182" name="Google Shape;11182;p71"/>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3" name="Google Shape;11183;p71"/>
          <p:cNvGrpSpPr/>
          <p:nvPr/>
        </p:nvGrpSpPr>
        <p:grpSpPr>
          <a:xfrm>
            <a:off x="847082" y="2140412"/>
            <a:ext cx="426462" cy="420796"/>
            <a:chOff x="-6713450" y="2397900"/>
            <a:chExt cx="295375" cy="291450"/>
          </a:xfrm>
        </p:grpSpPr>
        <p:sp>
          <p:nvSpPr>
            <p:cNvPr id="11184" name="Google Shape;11184;p71"/>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1"/>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6" name="Google Shape;11186;p71"/>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7" name="Google Shape;11187;p71"/>
          <p:cNvGrpSpPr/>
          <p:nvPr/>
        </p:nvGrpSpPr>
        <p:grpSpPr>
          <a:xfrm>
            <a:off x="3551844" y="1631401"/>
            <a:ext cx="423069" cy="420507"/>
            <a:chOff x="-4932650" y="2046625"/>
            <a:chExt cx="293025" cy="291250"/>
          </a:xfrm>
        </p:grpSpPr>
        <p:sp>
          <p:nvSpPr>
            <p:cNvPr id="11188" name="Google Shape;11188;p71"/>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1"/>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0" name="Google Shape;11190;p71"/>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1" name="Google Shape;11191;p71"/>
          <p:cNvGrpSpPr/>
          <p:nvPr/>
        </p:nvGrpSpPr>
        <p:grpSpPr>
          <a:xfrm>
            <a:off x="3563775" y="2660957"/>
            <a:ext cx="423069" cy="420796"/>
            <a:chOff x="-4931075" y="2765725"/>
            <a:chExt cx="293025" cy="291450"/>
          </a:xfrm>
        </p:grpSpPr>
        <p:sp>
          <p:nvSpPr>
            <p:cNvPr id="11192" name="Google Shape;11192;p71"/>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1"/>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71"/>
          <p:cNvGrpSpPr/>
          <p:nvPr/>
        </p:nvGrpSpPr>
        <p:grpSpPr>
          <a:xfrm>
            <a:off x="6269343" y="1656289"/>
            <a:ext cx="420796" cy="370732"/>
            <a:chOff x="-3137650" y="2067900"/>
            <a:chExt cx="291450" cy="256775"/>
          </a:xfrm>
        </p:grpSpPr>
        <p:sp>
          <p:nvSpPr>
            <p:cNvPr id="11195" name="Google Shape;11195;p71"/>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1"/>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1"/>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71"/>
          <p:cNvGrpSpPr/>
          <p:nvPr/>
        </p:nvGrpSpPr>
        <p:grpSpPr>
          <a:xfrm>
            <a:off x="6269343" y="2139926"/>
            <a:ext cx="420796" cy="421770"/>
            <a:chOff x="-3137650" y="2408950"/>
            <a:chExt cx="291450" cy="292125"/>
          </a:xfrm>
        </p:grpSpPr>
        <p:sp>
          <p:nvSpPr>
            <p:cNvPr id="11199" name="Google Shape;11199;p71"/>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1"/>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1"/>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1"/>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1"/>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1"/>
          <p:cNvGrpSpPr/>
          <p:nvPr/>
        </p:nvGrpSpPr>
        <p:grpSpPr>
          <a:xfrm>
            <a:off x="6281274" y="2685412"/>
            <a:ext cx="420796" cy="371887"/>
            <a:chOff x="-3137650" y="2787000"/>
            <a:chExt cx="291450" cy="257575"/>
          </a:xfrm>
        </p:grpSpPr>
        <p:sp>
          <p:nvSpPr>
            <p:cNvPr id="11205" name="Google Shape;11205;p7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3" name="Google Shape;11213;p71"/>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1"/>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1"/>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6" name="Google Shape;11216;p71"/>
          <p:cNvGrpSpPr/>
          <p:nvPr/>
        </p:nvGrpSpPr>
        <p:grpSpPr>
          <a:xfrm>
            <a:off x="1399451" y="2660397"/>
            <a:ext cx="421914" cy="421914"/>
            <a:chOff x="-6354300" y="2757075"/>
            <a:chExt cx="292225" cy="292225"/>
          </a:xfrm>
        </p:grpSpPr>
        <p:sp>
          <p:nvSpPr>
            <p:cNvPr id="11217" name="Google Shape;11217;p7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1" name="Google Shape;11221;p71"/>
          <p:cNvGrpSpPr/>
          <p:nvPr/>
        </p:nvGrpSpPr>
        <p:grpSpPr>
          <a:xfrm>
            <a:off x="4093454" y="1629560"/>
            <a:ext cx="424188" cy="424188"/>
            <a:chOff x="-4573475" y="2045850"/>
            <a:chExt cx="293800" cy="293800"/>
          </a:xfrm>
        </p:grpSpPr>
        <p:sp>
          <p:nvSpPr>
            <p:cNvPr id="11222" name="Google Shape;11222;p71"/>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1"/>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71"/>
          <p:cNvGrpSpPr/>
          <p:nvPr/>
        </p:nvGrpSpPr>
        <p:grpSpPr>
          <a:xfrm>
            <a:off x="4092877" y="2138699"/>
            <a:ext cx="425343" cy="424225"/>
            <a:chOff x="-4570325" y="2405775"/>
            <a:chExt cx="294600" cy="293825"/>
          </a:xfrm>
        </p:grpSpPr>
        <p:sp>
          <p:nvSpPr>
            <p:cNvPr id="11225" name="Google Shape;11225;p71"/>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1"/>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7" name="Google Shape;11227;p71"/>
          <p:cNvGrpSpPr/>
          <p:nvPr/>
        </p:nvGrpSpPr>
        <p:grpSpPr>
          <a:xfrm>
            <a:off x="4105945" y="2659838"/>
            <a:ext cx="423069" cy="423033"/>
            <a:chOff x="-4572700" y="2764950"/>
            <a:chExt cx="293025" cy="293000"/>
          </a:xfrm>
        </p:grpSpPr>
        <p:sp>
          <p:nvSpPr>
            <p:cNvPr id="11228" name="Google Shape;11228;p71"/>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1"/>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1"/>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1"/>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1"/>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3" name="Google Shape;11233;p71"/>
          <p:cNvGrpSpPr/>
          <p:nvPr/>
        </p:nvGrpSpPr>
        <p:grpSpPr>
          <a:xfrm>
            <a:off x="6824707" y="1631239"/>
            <a:ext cx="414840" cy="420832"/>
            <a:chOff x="-2777700" y="2049775"/>
            <a:chExt cx="287325" cy="291475"/>
          </a:xfrm>
        </p:grpSpPr>
        <p:sp>
          <p:nvSpPr>
            <p:cNvPr id="11234" name="Google Shape;11234;p71"/>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1"/>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1"/>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71"/>
          <p:cNvGrpSpPr/>
          <p:nvPr/>
        </p:nvGrpSpPr>
        <p:grpSpPr>
          <a:xfrm>
            <a:off x="6821170" y="2140431"/>
            <a:ext cx="421914" cy="420759"/>
            <a:chOff x="-2571737" y="2403625"/>
            <a:chExt cx="292225" cy="291425"/>
          </a:xfrm>
        </p:grpSpPr>
        <p:sp>
          <p:nvSpPr>
            <p:cNvPr id="11238" name="Google Shape;11238;p71"/>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1"/>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1"/>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1"/>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1"/>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1"/>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1"/>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71"/>
          <p:cNvGrpSpPr/>
          <p:nvPr/>
        </p:nvGrpSpPr>
        <p:grpSpPr>
          <a:xfrm>
            <a:off x="6821170" y="2661534"/>
            <a:ext cx="421914" cy="419640"/>
            <a:chOff x="-2571737" y="2764550"/>
            <a:chExt cx="292225" cy="290650"/>
          </a:xfrm>
        </p:grpSpPr>
        <p:sp>
          <p:nvSpPr>
            <p:cNvPr id="11246" name="Google Shape;11246;p71"/>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1"/>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1"/>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71"/>
          <p:cNvGrpSpPr/>
          <p:nvPr/>
        </p:nvGrpSpPr>
        <p:grpSpPr>
          <a:xfrm>
            <a:off x="3020671" y="3230538"/>
            <a:ext cx="421914" cy="423864"/>
            <a:chOff x="-1333975" y="2365850"/>
            <a:chExt cx="292225" cy="293575"/>
          </a:xfrm>
        </p:grpSpPr>
        <p:sp>
          <p:nvSpPr>
            <p:cNvPr id="11250" name="Google Shape;11250;p71"/>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1"/>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1"/>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1"/>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1"/>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1"/>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1"/>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1"/>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71"/>
          <p:cNvGrpSpPr/>
          <p:nvPr/>
        </p:nvGrpSpPr>
        <p:grpSpPr>
          <a:xfrm>
            <a:off x="1954146" y="2660397"/>
            <a:ext cx="398020" cy="421914"/>
            <a:chOff x="-5995925" y="2757850"/>
            <a:chExt cx="275675" cy="292225"/>
          </a:xfrm>
        </p:grpSpPr>
        <p:sp>
          <p:nvSpPr>
            <p:cNvPr id="11259" name="Google Shape;11259;p71"/>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1"/>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1"/>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1"/>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1"/>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1"/>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1"/>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1"/>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1"/>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71"/>
          <p:cNvGrpSpPr/>
          <p:nvPr/>
        </p:nvGrpSpPr>
        <p:grpSpPr>
          <a:xfrm>
            <a:off x="4634433" y="1631816"/>
            <a:ext cx="421951" cy="419677"/>
            <a:chOff x="-4211975" y="2046625"/>
            <a:chExt cx="292250" cy="290675"/>
          </a:xfrm>
        </p:grpSpPr>
        <p:sp>
          <p:nvSpPr>
            <p:cNvPr id="11269" name="Google Shape;11269;p71"/>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1"/>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1" name="Google Shape;11271;p71"/>
          <p:cNvGrpSpPr/>
          <p:nvPr/>
        </p:nvGrpSpPr>
        <p:grpSpPr>
          <a:xfrm>
            <a:off x="4684479" y="2138699"/>
            <a:ext cx="321859" cy="424225"/>
            <a:chOff x="-4178875" y="2405775"/>
            <a:chExt cx="222925" cy="293825"/>
          </a:xfrm>
        </p:grpSpPr>
        <p:sp>
          <p:nvSpPr>
            <p:cNvPr id="11272" name="Google Shape;11272;p71"/>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1"/>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1"/>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71"/>
          <p:cNvGrpSpPr/>
          <p:nvPr/>
        </p:nvGrpSpPr>
        <p:grpSpPr>
          <a:xfrm>
            <a:off x="4646942" y="2673483"/>
            <a:ext cx="420796" cy="395746"/>
            <a:chOff x="-4211975" y="2783850"/>
            <a:chExt cx="291450" cy="274100"/>
          </a:xfrm>
        </p:grpSpPr>
        <p:sp>
          <p:nvSpPr>
            <p:cNvPr id="11276" name="Google Shape;11276;p71"/>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1"/>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1"/>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9" name="Google Shape;11279;p71"/>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0" name="Google Shape;11280;p71"/>
          <p:cNvGrpSpPr/>
          <p:nvPr/>
        </p:nvGrpSpPr>
        <p:grpSpPr>
          <a:xfrm>
            <a:off x="7351871" y="2140413"/>
            <a:ext cx="420796" cy="420796"/>
            <a:chOff x="-2419325" y="2408150"/>
            <a:chExt cx="291450" cy="291450"/>
          </a:xfrm>
        </p:grpSpPr>
        <p:sp>
          <p:nvSpPr>
            <p:cNvPr id="11281" name="Google Shape;11281;p71"/>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1"/>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1"/>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1"/>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1"/>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1"/>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1"/>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8" name="Google Shape;11288;p71"/>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9" name="Google Shape;11289;p71"/>
          <p:cNvGrpSpPr/>
          <p:nvPr/>
        </p:nvGrpSpPr>
        <p:grpSpPr>
          <a:xfrm>
            <a:off x="4673396" y="3231514"/>
            <a:ext cx="420796" cy="421914"/>
            <a:chOff x="-1333200" y="2770450"/>
            <a:chExt cx="291450" cy="292225"/>
          </a:xfrm>
        </p:grpSpPr>
        <p:sp>
          <p:nvSpPr>
            <p:cNvPr id="11290" name="Google Shape;11290;p71"/>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1"/>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71"/>
          <p:cNvGrpSpPr/>
          <p:nvPr/>
        </p:nvGrpSpPr>
        <p:grpSpPr>
          <a:xfrm>
            <a:off x="2470009" y="1631256"/>
            <a:ext cx="423069" cy="420796"/>
            <a:chOff x="-5635200" y="2037975"/>
            <a:chExt cx="293025" cy="291450"/>
          </a:xfrm>
        </p:grpSpPr>
        <p:sp>
          <p:nvSpPr>
            <p:cNvPr id="11293" name="Google Shape;11293;p71"/>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1"/>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71"/>
          <p:cNvGrpSpPr/>
          <p:nvPr/>
        </p:nvGrpSpPr>
        <p:grpSpPr>
          <a:xfrm>
            <a:off x="2468295" y="2140412"/>
            <a:ext cx="426499" cy="420796"/>
            <a:chOff x="-5637575" y="2397900"/>
            <a:chExt cx="295400" cy="291450"/>
          </a:xfrm>
        </p:grpSpPr>
        <p:sp>
          <p:nvSpPr>
            <p:cNvPr id="11296" name="Google Shape;11296;p71"/>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1"/>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1"/>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1"/>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71"/>
          <p:cNvGrpSpPr/>
          <p:nvPr/>
        </p:nvGrpSpPr>
        <p:grpSpPr>
          <a:xfrm>
            <a:off x="2481958" y="2660397"/>
            <a:ext cx="423033" cy="421914"/>
            <a:chOff x="-5635975" y="2757075"/>
            <a:chExt cx="293000" cy="292225"/>
          </a:xfrm>
        </p:grpSpPr>
        <p:sp>
          <p:nvSpPr>
            <p:cNvPr id="11301" name="Google Shape;11301;p71"/>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1"/>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71"/>
          <p:cNvGrpSpPr/>
          <p:nvPr/>
        </p:nvGrpSpPr>
        <p:grpSpPr>
          <a:xfrm>
            <a:off x="5165893" y="1631256"/>
            <a:ext cx="423069" cy="420796"/>
            <a:chOff x="-3854375" y="2046625"/>
            <a:chExt cx="293025" cy="291450"/>
          </a:xfrm>
        </p:grpSpPr>
        <p:sp>
          <p:nvSpPr>
            <p:cNvPr id="11304" name="Google Shape;11304;p71"/>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1"/>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71"/>
          <p:cNvGrpSpPr/>
          <p:nvPr/>
        </p:nvGrpSpPr>
        <p:grpSpPr>
          <a:xfrm>
            <a:off x="5164756" y="2138717"/>
            <a:ext cx="425343" cy="424188"/>
            <a:chOff x="-3854375" y="2405000"/>
            <a:chExt cx="294600" cy="293800"/>
          </a:xfrm>
        </p:grpSpPr>
        <p:sp>
          <p:nvSpPr>
            <p:cNvPr id="11307" name="Google Shape;11307;p71"/>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1"/>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71"/>
          <p:cNvGrpSpPr/>
          <p:nvPr/>
        </p:nvGrpSpPr>
        <p:grpSpPr>
          <a:xfrm>
            <a:off x="5178961" y="2659838"/>
            <a:ext cx="420796" cy="423033"/>
            <a:chOff x="-3852025" y="2764950"/>
            <a:chExt cx="291450" cy="293000"/>
          </a:xfrm>
        </p:grpSpPr>
        <p:sp>
          <p:nvSpPr>
            <p:cNvPr id="11310" name="Google Shape;11310;p71"/>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1"/>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2" name="Google Shape;11312;p71"/>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1"/>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4" name="Google Shape;11314;p71"/>
          <p:cNvGrpSpPr/>
          <p:nvPr/>
        </p:nvGrpSpPr>
        <p:grpSpPr>
          <a:xfrm>
            <a:off x="7901550" y="2660398"/>
            <a:ext cx="420796" cy="421914"/>
            <a:chOff x="-2060175" y="2768875"/>
            <a:chExt cx="291450" cy="292225"/>
          </a:xfrm>
        </p:grpSpPr>
        <p:sp>
          <p:nvSpPr>
            <p:cNvPr id="11315" name="Google Shape;11315;p71"/>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1"/>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7" name="Google Shape;11317;p71"/>
          <p:cNvGrpSpPr/>
          <p:nvPr/>
        </p:nvGrpSpPr>
        <p:grpSpPr>
          <a:xfrm>
            <a:off x="1915160" y="3232071"/>
            <a:ext cx="421914" cy="420796"/>
            <a:chOff x="-937025" y="2064750"/>
            <a:chExt cx="292225" cy="291450"/>
          </a:xfrm>
        </p:grpSpPr>
        <p:sp>
          <p:nvSpPr>
            <p:cNvPr id="11318" name="Google Shape;11318;p71"/>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1"/>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1"/>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1" name="Google Shape;11321;p71"/>
          <p:cNvGrpSpPr/>
          <p:nvPr/>
        </p:nvGrpSpPr>
        <p:grpSpPr>
          <a:xfrm>
            <a:off x="3018323" y="1630697"/>
            <a:ext cx="421951" cy="421914"/>
            <a:chOff x="-5276050" y="2037975"/>
            <a:chExt cx="292250" cy="292225"/>
          </a:xfrm>
        </p:grpSpPr>
        <p:sp>
          <p:nvSpPr>
            <p:cNvPr id="11322" name="Google Shape;11322;p71"/>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1"/>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1"/>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5" name="Google Shape;11325;p71"/>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1"/>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7" name="Google Shape;11327;p71"/>
          <p:cNvGrpSpPr/>
          <p:nvPr/>
        </p:nvGrpSpPr>
        <p:grpSpPr>
          <a:xfrm>
            <a:off x="5777136" y="1631256"/>
            <a:ext cx="324133" cy="420796"/>
            <a:chOff x="-3462150" y="2046625"/>
            <a:chExt cx="224500" cy="291450"/>
          </a:xfrm>
        </p:grpSpPr>
        <p:sp>
          <p:nvSpPr>
            <p:cNvPr id="11328" name="Google Shape;11328;p71"/>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1"/>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1"/>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1"/>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1"/>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1"/>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1"/>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1"/>
          <p:cNvGrpSpPr/>
          <p:nvPr/>
        </p:nvGrpSpPr>
        <p:grpSpPr>
          <a:xfrm>
            <a:off x="5752700" y="2139276"/>
            <a:ext cx="373006" cy="423069"/>
            <a:chOff x="-3478675" y="2405775"/>
            <a:chExt cx="258350" cy="293025"/>
          </a:xfrm>
        </p:grpSpPr>
        <p:sp>
          <p:nvSpPr>
            <p:cNvPr id="11336" name="Google Shape;11336;p71"/>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1"/>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1"/>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1"/>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71"/>
          <p:cNvGrpSpPr/>
          <p:nvPr/>
        </p:nvGrpSpPr>
        <p:grpSpPr>
          <a:xfrm>
            <a:off x="5815218" y="2660398"/>
            <a:ext cx="271831" cy="421914"/>
            <a:chOff x="-3443250" y="2765725"/>
            <a:chExt cx="188275" cy="292225"/>
          </a:xfrm>
        </p:grpSpPr>
        <p:sp>
          <p:nvSpPr>
            <p:cNvPr id="11341" name="Google Shape;11341;p71"/>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1"/>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1"/>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1"/>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71"/>
          <p:cNvGrpSpPr/>
          <p:nvPr/>
        </p:nvGrpSpPr>
        <p:grpSpPr>
          <a:xfrm>
            <a:off x="844114" y="3230934"/>
            <a:ext cx="371887" cy="423069"/>
            <a:chOff x="-1684475" y="2049000"/>
            <a:chExt cx="257575" cy="293025"/>
          </a:xfrm>
        </p:grpSpPr>
        <p:sp>
          <p:nvSpPr>
            <p:cNvPr id="11346" name="Google Shape;11346;p71"/>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1"/>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1"/>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1"/>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0" name="Google Shape;11350;p71"/>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1" name="Google Shape;11351;p71"/>
          <p:cNvGrpSpPr/>
          <p:nvPr/>
        </p:nvGrpSpPr>
        <p:grpSpPr>
          <a:xfrm>
            <a:off x="4134007" y="3231514"/>
            <a:ext cx="420796" cy="421914"/>
            <a:chOff x="-1700225" y="2768875"/>
            <a:chExt cx="291450" cy="292225"/>
          </a:xfrm>
        </p:grpSpPr>
        <p:sp>
          <p:nvSpPr>
            <p:cNvPr id="11352" name="Google Shape;11352;p7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8" name="Google Shape;11358;p71"/>
          <p:cNvGrpSpPr/>
          <p:nvPr/>
        </p:nvGrpSpPr>
        <p:grpSpPr>
          <a:xfrm>
            <a:off x="3602355" y="3230935"/>
            <a:ext cx="371887" cy="423069"/>
            <a:chOff x="-919700" y="2420750"/>
            <a:chExt cx="257575" cy="293025"/>
          </a:xfrm>
        </p:grpSpPr>
        <p:sp>
          <p:nvSpPr>
            <p:cNvPr id="11359" name="Google Shape;11359;p71"/>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1"/>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1"/>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71"/>
          <p:cNvGrpSpPr/>
          <p:nvPr/>
        </p:nvGrpSpPr>
        <p:grpSpPr>
          <a:xfrm>
            <a:off x="1937547" y="1645950"/>
            <a:ext cx="409531" cy="410617"/>
            <a:chOff x="6679825" y="2693700"/>
            <a:chExt cx="257875" cy="258575"/>
          </a:xfrm>
        </p:grpSpPr>
        <p:sp>
          <p:nvSpPr>
            <p:cNvPr id="11363" name="Google Shape;11363;p71"/>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1"/>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1"/>
          <p:cNvGrpSpPr/>
          <p:nvPr/>
        </p:nvGrpSpPr>
        <p:grpSpPr>
          <a:xfrm>
            <a:off x="1927121" y="2142110"/>
            <a:ext cx="420531" cy="417262"/>
            <a:chOff x="6790450" y="3119050"/>
            <a:chExt cx="262750" cy="260675"/>
          </a:xfrm>
        </p:grpSpPr>
        <p:sp>
          <p:nvSpPr>
            <p:cNvPr id="11366" name="Google Shape;11366;p71"/>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1"/>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71"/>
          <p:cNvGrpSpPr/>
          <p:nvPr/>
        </p:nvGrpSpPr>
        <p:grpSpPr>
          <a:xfrm>
            <a:off x="6554233" y="3755436"/>
            <a:ext cx="358093" cy="407391"/>
            <a:chOff x="7660859" y="2571753"/>
            <a:chExt cx="366561" cy="417024"/>
          </a:xfrm>
        </p:grpSpPr>
        <p:sp>
          <p:nvSpPr>
            <p:cNvPr id="11369" name="Google Shape;11369;p71"/>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1"/>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1"/>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71"/>
          <p:cNvGrpSpPr/>
          <p:nvPr/>
        </p:nvGrpSpPr>
        <p:grpSpPr>
          <a:xfrm>
            <a:off x="4088914" y="3755436"/>
            <a:ext cx="407391" cy="407391"/>
            <a:chOff x="5566722" y="2571753"/>
            <a:chExt cx="417024" cy="417024"/>
          </a:xfrm>
        </p:grpSpPr>
        <p:sp>
          <p:nvSpPr>
            <p:cNvPr id="11373" name="Google Shape;11373;p71"/>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1"/>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71"/>
          <p:cNvGrpSpPr/>
          <p:nvPr/>
        </p:nvGrpSpPr>
        <p:grpSpPr>
          <a:xfrm>
            <a:off x="4705247" y="3857692"/>
            <a:ext cx="407381" cy="202880"/>
            <a:chOff x="6090251" y="2676413"/>
            <a:chExt cx="417014" cy="207677"/>
          </a:xfrm>
        </p:grpSpPr>
        <p:sp>
          <p:nvSpPr>
            <p:cNvPr id="11376" name="Google Shape;11376;p71"/>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1"/>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1"/>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1"/>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71"/>
          <p:cNvGrpSpPr/>
          <p:nvPr/>
        </p:nvGrpSpPr>
        <p:grpSpPr>
          <a:xfrm>
            <a:off x="5937901" y="3755436"/>
            <a:ext cx="407391" cy="407391"/>
            <a:chOff x="7137330" y="2571753"/>
            <a:chExt cx="417024" cy="417024"/>
          </a:xfrm>
        </p:grpSpPr>
        <p:sp>
          <p:nvSpPr>
            <p:cNvPr id="11381" name="Google Shape;11381;p71"/>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1"/>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1"/>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71"/>
          <p:cNvGrpSpPr/>
          <p:nvPr/>
        </p:nvGrpSpPr>
        <p:grpSpPr>
          <a:xfrm>
            <a:off x="5321569" y="3755436"/>
            <a:ext cx="407391" cy="407391"/>
            <a:chOff x="6613801" y="2571753"/>
            <a:chExt cx="417024" cy="417024"/>
          </a:xfrm>
        </p:grpSpPr>
        <p:sp>
          <p:nvSpPr>
            <p:cNvPr id="11385" name="Google Shape;11385;p71"/>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1"/>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1"/>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1"/>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1"/>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0" name="Google Shape;11390;p71"/>
          <p:cNvGrpSpPr/>
          <p:nvPr/>
        </p:nvGrpSpPr>
        <p:grpSpPr>
          <a:xfrm>
            <a:off x="7908242" y="3238780"/>
            <a:ext cx="407411" cy="407411"/>
            <a:chOff x="2964567" y="2571753"/>
            <a:chExt cx="417045" cy="417045"/>
          </a:xfrm>
        </p:grpSpPr>
        <p:sp>
          <p:nvSpPr>
            <p:cNvPr id="11391" name="Google Shape;11391;p71"/>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1"/>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71"/>
          <p:cNvGrpSpPr/>
          <p:nvPr/>
        </p:nvGrpSpPr>
        <p:grpSpPr>
          <a:xfrm>
            <a:off x="1623565" y="3815897"/>
            <a:ext cx="407391" cy="286470"/>
            <a:chOff x="3476576" y="2633631"/>
            <a:chExt cx="417024" cy="293244"/>
          </a:xfrm>
        </p:grpSpPr>
        <p:sp>
          <p:nvSpPr>
            <p:cNvPr id="11394" name="Google Shape;11394;p71"/>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1"/>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71"/>
          <p:cNvGrpSpPr/>
          <p:nvPr/>
        </p:nvGrpSpPr>
        <p:grpSpPr>
          <a:xfrm>
            <a:off x="2239897" y="3755508"/>
            <a:ext cx="407411" cy="407248"/>
            <a:chOff x="3988564" y="2571836"/>
            <a:chExt cx="417045" cy="416878"/>
          </a:xfrm>
        </p:grpSpPr>
        <p:sp>
          <p:nvSpPr>
            <p:cNvPr id="11397" name="Google Shape;11397;p71"/>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1"/>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71"/>
          <p:cNvGrpSpPr/>
          <p:nvPr/>
        </p:nvGrpSpPr>
        <p:grpSpPr>
          <a:xfrm>
            <a:off x="2856250" y="3755436"/>
            <a:ext cx="407391" cy="407391"/>
            <a:chOff x="4500573" y="2571753"/>
            <a:chExt cx="417024" cy="417024"/>
          </a:xfrm>
        </p:grpSpPr>
        <p:sp>
          <p:nvSpPr>
            <p:cNvPr id="11400" name="Google Shape;11400;p71"/>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1"/>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71"/>
          <p:cNvGrpSpPr/>
          <p:nvPr/>
        </p:nvGrpSpPr>
        <p:grpSpPr>
          <a:xfrm>
            <a:off x="3472582" y="3755436"/>
            <a:ext cx="407391" cy="407391"/>
            <a:chOff x="5012603" y="2571753"/>
            <a:chExt cx="417024" cy="417024"/>
          </a:xfrm>
        </p:grpSpPr>
        <p:sp>
          <p:nvSpPr>
            <p:cNvPr id="11403" name="Google Shape;11403;p71"/>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1"/>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5" name="Google Shape;11405;p71"/>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6" name="Google Shape;11406;p71"/>
          <p:cNvGrpSpPr/>
          <p:nvPr/>
        </p:nvGrpSpPr>
        <p:grpSpPr>
          <a:xfrm>
            <a:off x="5733329" y="3238790"/>
            <a:ext cx="407432" cy="407391"/>
            <a:chOff x="812101" y="2571761"/>
            <a:chExt cx="417066" cy="417024"/>
          </a:xfrm>
        </p:grpSpPr>
        <p:sp>
          <p:nvSpPr>
            <p:cNvPr id="11407" name="Google Shape;11407;p71"/>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1"/>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1"/>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1"/>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1" name="Google Shape;11411;p71"/>
          <p:cNvGrpSpPr/>
          <p:nvPr/>
        </p:nvGrpSpPr>
        <p:grpSpPr>
          <a:xfrm>
            <a:off x="6253923" y="3238790"/>
            <a:ext cx="407391" cy="407391"/>
            <a:chOff x="1323129" y="2571761"/>
            <a:chExt cx="417024" cy="417024"/>
          </a:xfrm>
        </p:grpSpPr>
        <p:sp>
          <p:nvSpPr>
            <p:cNvPr id="11412" name="Google Shape;11412;p71"/>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1"/>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1"/>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1"/>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6" name="Google Shape;11416;p71"/>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7" name="Google Shape;11417;p71"/>
          <p:cNvGrpSpPr/>
          <p:nvPr/>
        </p:nvGrpSpPr>
        <p:grpSpPr>
          <a:xfrm>
            <a:off x="7390398" y="3238843"/>
            <a:ext cx="408023" cy="407411"/>
            <a:chOff x="2344476" y="2571761"/>
            <a:chExt cx="417671" cy="417045"/>
          </a:xfrm>
        </p:grpSpPr>
        <p:sp>
          <p:nvSpPr>
            <p:cNvPr id="11418" name="Google Shape;11418;p71"/>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1"/>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0" name="Google Shape;11420;p71"/>
          <p:cNvGrpSpPr/>
          <p:nvPr/>
        </p:nvGrpSpPr>
        <p:grpSpPr>
          <a:xfrm>
            <a:off x="7121258" y="3759535"/>
            <a:ext cx="399178" cy="399178"/>
            <a:chOff x="2038375" y="3798025"/>
            <a:chExt cx="841792" cy="841792"/>
          </a:xfrm>
        </p:grpSpPr>
        <p:sp>
          <p:nvSpPr>
            <p:cNvPr id="11421" name="Google Shape;11421;p71"/>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1"/>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BF9EA"/>
        </a:solidFill>
        <a:effectLst/>
      </p:bgPr>
    </p:bg>
    <p:spTree>
      <p:nvGrpSpPr>
        <p:cNvPr id="1" name="Shape 372"/>
        <p:cNvGrpSpPr/>
        <p:nvPr/>
      </p:nvGrpSpPr>
      <p:grpSpPr>
        <a:xfrm>
          <a:off x="0" y="0"/>
          <a:ext cx="0" cy="0"/>
          <a:chOff x="0" y="0"/>
          <a:chExt cx="0" cy="0"/>
        </a:xfrm>
      </p:grpSpPr>
      <p:sp>
        <p:nvSpPr>
          <p:cNvPr id="373" name="Google Shape;373;p31"/>
          <p:cNvSpPr/>
          <p:nvPr/>
        </p:nvSpPr>
        <p:spPr>
          <a:xfrm>
            <a:off x="631969" y="1062420"/>
            <a:ext cx="2873100" cy="3023400"/>
          </a:xfrm>
          <a:prstGeom prst="roundRect">
            <a:avLst>
              <a:gd name="adj" fmla="val 9091"/>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4" name="Google Shape;374;p31"/>
          <p:cNvSpPr/>
          <p:nvPr/>
        </p:nvSpPr>
        <p:spPr>
          <a:xfrm>
            <a:off x="3836563" y="1062420"/>
            <a:ext cx="5063100" cy="3023400"/>
          </a:xfrm>
          <a:prstGeom prst="roundRect">
            <a:avLst>
              <a:gd name="adj" fmla="val 909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5" name="Google Shape;375;p31"/>
          <p:cNvSpPr txBox="1">
            <a:spLocks noGrp="1"/>
          </p:cNvSpPr>
          <p:nvPr>
            <p:ph type="title"/>
          </p:nvPr>
        </p:nvSpPr>
        <p:spPr>
          <a:xfrm>
            <a:off x="4363963" y="1339200"/>
            <a:ext cx="4008300" cy="1074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smtClean="0">
                <a:solidFill>
                  <a:schemeClr val="tx1"/>
                </a:solidFill>
              </a:rPr>
              <a:t>OUR IDEA</a:t>
            </a:r>
            <a:endParaRPr dirty="0">
              <a:solidFill>
                <a:schemeClr val="tx1"/>
              </a:solidFill>
            </a:endParaRPr>
          </a:p>
        </p:txBody>
      </p:sp>
      <p:sp>
        <p:nvSpPr>
          <p:cNvPr id="376" name="Google Shape;376;p31"/>
          <p:cNvSpPr txBox="1">
            <a:spLocks noGrp="1"/>
          </p:cNvSpPr>
          <p:nvPr>
            <p:ph type="title" idx="2"/>
          </p:nvPr>
        </p:nvSpPr>
        <p:spPr>
          <a:xfrm>
            <a:off x="963463" y="1295997"/>
            <a:ext cx="2023200" cy="194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lt1"/>
                </a:solidFill>
              </a:rPr>
              <a:t>1.</a:t>
            </a:r>
            <a:endParaRPr dirty="0">
              <a:solidFill>
                <a:schemeClr val="lt1"/>
              </a:solidFill>
            </a:endParaRPr>
          </a:p>
        </p:txBody>
      </p:sp>
      <p:sp>
        <p:nvSpPr>
          <p:cNvPr id="378" name="Google Shape;378;p31"/>
          <p:cNvSpPr/>
          <p:nvPr/>
        </p:nvSpPr>
        <p:spPr>
          <a:xfrm>
            <a:off x="1139075" y="3089684"/>
            <a:ext cx="1847588" cy="72616"/>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solidFill>
                <a:schemeClr val="lt1"/>
              </a:solidFill>
              <a:latin typeface="Montserrat"/>
              <a:ea typeface="Montserrat"/>
              <a:cs typeface="Montserrat"/>
              <a:sym typeface="Montserrat"/>
            </a:endParaRPr>
          </a:p>
        </p:txBody>
      </p:sp>
      <p:sp>
        <p:nvSpPr>
          <p:cNvPr id="3" name="TextBox 2"/>
          <p:cNvSpPr txBox="1"/>
          <p:nvPr/>
        </p:nvSpPr>
        <p:spPr>
          <a:xfrm>
            <a:off x="4895377" y="2414100"/>
            <a:ext cx="4335780" cy="115865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600" dirty="0" err="1" smtClean="0">
                <a:latin typeface="Montserrat" panose="020B0604020202020204" charset="0"/>
              </a:rPr>
              <a:t>Covid</a:t>
            </a:r>
            <a:r>
              <a:rPr lang="en-US" sz="1600" dirty="0" smtClean="0">
                <a:latin typeface="Montserrat" panose="020B0604020202020204" charset="0"/>
              </a:rPr>
              <a:t> 19 Pandemic</a:t>
            </a:r>
          </a:p>
          <a:p>
            <a:pPr marL="285750" indent="-285750">
              <a:lnSpc>
                <a:spcPct val="150000"/>
              </a:lnSpc>
              <a:buFont typeface="Arial" panose="020B0604020202020204" pitchFamily="34" charset="0"/>
              <a:buChar char="•"/>
            </a:pPr>
            <a:r>
              <a:rPr lang="en-US" sz="1600" dirty="0" smtClean="0">
                <a:latin typeface="Montserrat" panose="020B0604020202020204" charset="0"/>
              </a:rPr>
              <a:t>Choose the suitable products</a:t>
            </a:r>
          </a:p>
          <a:p>
            <a:pPr marL="285750" indent="-285750">
              <a:lnSpc>
                <a:spcPct val="150000"/>
              </a:lnSpc>
              <a:buFont typeface="Arial" panose="020B0604020202020204" pitchFamily="34" charset="0"/>
              <a:buChar char="•"/>
            </a:pPr>
            <a:r>
              <a:rPr lang="en-US" sz="1600" dirty="0" smtClean="0">
                <a:latin typeface="Montserrat" panose="020B0604020202020204" charset="0"/>
              </a:rPr>
              <a:t>Easy to manage </a:t>
            </a:r>
            <a:endParaRPr lang="en-US" sz="1600" dirty="0">
              <a:latin typeface="Montserrat" panose="020B0604020202020204"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BF9EA"/>
        </a:solidFill>
        <a:effectLst/>
      </p:bgPr>
    </p:bg>
    <p:spTree>
      <p:nvGrpSpPr>
        <p:cNvPr id="1" name="Shape 372"/>
        <p:cNvGrpSpPr/>
        <p:nvPr/>
      </p:nvGrpSpPr>
      <p:grpSpPr>
        <a:xfrm>
          <a:off x="0" y="0"/>
          <a:ext cx="0" cy="0"/>
          <a:chOff x="0" y="0"/>
          <a:chExt cx="0" cy="0"/>
        </a:xfrm>
      </p:grpSpPr>
      <p:sp>
        <p:nvSpPr>
          <p:cNvPr id="373" name="Google Shape;373;p31"/>
          <p:cNvSpPr/>
          <p:nvPr/>
        </p:nvSpPr>
        <p:spPr>
          <a:xfrm>
            <a:off x="631969" y="1062420"/>
            <a:ext cx="2873100" cy="3023400"/>
          </a:xfrm>
          <a:prstGeom prst="roundRect">
            <a:avLst>
              <a:gd name="adj" fmla="val 9091"/>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4" name="Google Shape;374;p31"/>
          <p:cNvSpPr/>
          <p:nvPr/>
        </p:nvSpPr>
        <p:spPr>
          <a:xfrm>
            <a:off x="3836563" y="1062420"/>
            <a:ext cx="5063100" cy="3023400"/>
          </a:xfrm>
          <a:prstGeom prst="roundRect">
            <a:avLst>
              <a:gd name="adj" fmla="val 909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5" name="Google Shape;375;p31"/>
          <p:cNvSpPr txBox="1">
            <a:spLocks noGrp="1"/>
          </p:cNvSpPr>
          <p:nvPr>
            <p:ph type="title"/>
          </p:nvPr>
        </p:nvSpPr>
        <p:spPr>
          <a:xfrm>
            <a:off x="3934516" y="1923472"/>
            <a:ext cx="4867194" cy="120252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smtClean="0">
                <a:solidFill>
                  <a:schemeClr val="tx1"/>
                </a:solidFill>
              </a:rPr>
              <a:t>CORE TECHNOLOGY</a:t>
            </a:r>
            <a:endParaRPr dirty="0">
              <a:solidFill>
                <a:schemeClr val="tx1"/>
              </a:solidFill>
            </a:endParaRPr>
          </a:p>
        </p:txBody>
      </p:sp>
      <p:sp>
        <p:nvSpPr>
          <p:cNvPr id="376" name="Google Shape;376;p31"/>
          <p:cNvSpPr txBox="1">
            <a:spLocks noGrp="1"/>
          </p:cNvSpPr>
          <p:nvPr>
            <p:ph type="title" idx="2"/>
          </p:nvPr>
        </p:nvSpPr>
        <p:spPr>
          <a:xfrm>
            <a:off x="963463" y="1295997"/>
            <a:ext cx="2023200" cy="194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2</a:t>
            </a:r>
            <a:r>
              <a:rPr lang="en" dirty="0" smtClean="0">
                <a:solidFill>
                  <a:schemeClr val="lt1"/>
                </a:solidFill>
              </a:rPr>
              <a:t>.</a:t>
            </a:r>
            <a:endParaRPr dirty="0">
              <a:solidFill>
                <a:schemeClr val="lt1"/>
              </a:solidFill>
            </a:endParaRPr>
          </a:p>
        </p:txBody>
      </p:sp>
      <p:sp>
        <p:nvSpPr>
          <p:cNvPr id="378" name="Google Shape;378;p31"/>
          <p:cNvSpPr/>
          <p:nvPr/>
        </p:nvSpPr>
        <p:spPr>
          <a:xfrm>
            <a:off x="1139075" y="3089684"/>
            <a:ext cx="1847588" cy="72616"/>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solidFill>
                <a:schemeClr val="lt1"/>
              </a:solidFill>
              <a:latin typeface="Montserrat"/>
              <a:ea typeface="Montserrat"/>
              <a:cs typeface="Montserrat"/>
              <a:sym typeface="Montserrat"/>
            </a:endParaRPr>
          </a:p>
        </p:txBody>
      </p:sp>
    </p:spTree>
    <p:extLst>
      <p:ext uri="{BB962C8B-B14F-4D97-AF65-F5344CB8AC3E}">
        <p14:creationId xmlns:p14="http://schemas.microsoft.com/office/powerpoint/2010/main" val="104570685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32"/>
          <p:cNvSpPr/>
          <p:nvPr/>
        </p:nvSpPr>
        <p:spPr>
          <a:xfrm>
            <a:off x="719108" y="427704"/>
            <a:ext cx="3868132" cy="677196"/>
          </a:xfrm>
          <a:prstGeom prst="roundRect">
            <a:avLst>
              <a:gd name="adj" fmla="val 90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87" name="Google Shape;387;p32"/>
          <p:cNvSpPr txBox="1">
            <a:spLocks noGrp="1"/>
          </p:cNvSpPr>
          <p:nvPr>
            <p:ph type="title"/>
          </p:nvPr>
        </p:nvSpPr>
        <p:spPr>
          <a:xfrm>
            <a:off x="880001" y="428141"/>
            <a:ext cx="3646280" cy="676759"/>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3000" dirty="0" smtClean="0">
                <a:solidFill>
                  <a:schemeClr val="lt1"/>
                </a:solidFill>
              </a:rPr>
              <a:t>Core</a:t>
            </a:r>
            <a:r>
              <a:rPr lang="en-US" dirty="0" smtClean="0">
                <a:solidFill>
                  <a:schemeClr val="lt1"/>
                </a:solidFill>
              </a:rPr>
              <a:t> </a:t>
            </a:r>
            <a:r>
              <a:rPr lang="en-US" sz="3000" dirty="0" smtClean="0">
                <a:solidFill>
                  <a:schemeClr val="lt1"/>
                </a:solidFill>
              </a:rPr>
              <a:t>Technology</a:t>
            </a:r>
            <a:endParaRPr sz="3000" dirty="0">
              <a:solidFill>
                <a:schemeClr val="lt1"/>
              </a:solidFill>
            </a:endParaRPr>
          </a:p>
        </p:txBody>
      </p:sp>
      <p:sp>
        <p:nvSpPr>
          <p:cNvPr id="388" name="Google Shape;388;p32"/>
          <p:cNvSpPr txBox="1">
            <a:spLocks noGrp="1"/>
          </p:cNvSpPr>
          <p:nvPr>
            <p:ph type="subTitle" idx="1"/>
          </p:nvPr>
        </p:nvSpPr>
        <p:spPr>
          <a:xfrm>
            <a:off x="719108" y="1608688"/>
            <a:ext cx="6198107" cy="1942232"/>
          </a:xfrm>
          <a:prstGeom prst="rect">
            <a:avLst/>
          </a:prstGeom>
        </p:spPr>
        <p:txBody>
          <a:bodyPr spcFirstLastPara="1" wrap="square" lIns="91425" tIns="91425" rIns="91425" bIns="91425" numCol="2" spcCol="0" anchor="t" anchorCtr="0">
            <a:noAutofit/>
          </a:bodyPr>
          <a:lstStyle/>
          <a:p>
            <a:pPr marL="285750" lvl="0" indent="-285750" algn="l" rtl="0">
              <a:spcBef>
                <a:spcPts val="0"/>
              </a:spcBef>
              <a:spcAft>
                <a:spcPts val="0"/>
              </a:spcAft>
              <a:buFont typeface="Arial" panose="020B0604020202020204" pitchFamily="34" charset="0"/>
              <a:buChar char="•"/>
            </a:pPr>
            <a:r>
              <a:rPr lang="en-US" dirty="0" smtClean="0"/>
              <a:t>HTML, CSS, </a:t>
            </a:r>
            <a:r>
              <a:rPr lang="en-US" dirty="0" err="1" smtClean="0"/>
              <a:t>Javascript</a:t>
            </a:r>
            <a:endParaRPr lang="en-US" dirty="0" smtClean="0"/>
          </a:p>
          <a:p>
            <a:pPr marL="285750" lvl="0" indent="-285750" algn="l" rtl="0">
              <a:spcBef>
                <a:spcPts val="0"/>
              </a:spcBef>
              <a:spcAft>
                <a:spcPts val="0"/>
              </a:spcAft>
              <a:buFont typeface="Arial" panose="020B0604020202020204" pitchFamily="34" charset="0"/>
              <a:buChar char="•"/>
            </a:pPr>
            <a:r>
              <a:rPr lang="en-US" dirty="0" smtClean="0"/>
              <a:t>Bootstrap</a:t>
            </a:r>
          </a:p>
          <a:p>
            <a:pPr marL="285750" lvl="0" indent="-285750" algn="l" rtl="0">
              <a:spcBef>
                <a:spcPts val="0"/>
              </a:spcBef>
              <a:spcAft>
                <a:spcPts val="0"/>
              </a:spcAft>
              <a:buFont typeface="Arial" panose="020B0604020202020204" pitchFamily="34" charset="0"/>
              <a:buChar char="•"/>
            </a:pPr>
            <a:r>
              <a:rPr lang="en-US" dirty="0" err="1" smtClean="0"/>
              <a:t>MockAPI</a:t>
            </a:r>
            <a:endParaRPr lang="en-US" dirty="0" smtClean="0"/>
          </a:p>
          <a:p>
            <a:pPr marL="285750" lvl="0" indent="-285750" algn="l" rtl="0">
              <a:spcBef>
                <a:spcPts val="0"/>
              </a:spcBef>
              <a:spcAft>
                <a:spcPts val="0"/>
              </a:spcAft>
              <a:buFont typeface="Arial" panose="020B0604020202020204" pitchFamily="34" charset="0"/>
              <a:buChar char="•"/>
            </a:pPr>
            <a:r>
              <a:rPr lang="en-US" dirty="0" err="1" smtClean="0"/>
              <a:t>Axios</a:t>
            </a:r>
            <a:endParaRPr lang="en-US" dirty="0" smtClean="0"/>
          </a:p>
          <a:p>
            <a:pPr marL="285750" lvl="0" indent="-285750" algn="l" rtl="0">
              <a:spcBef>
                <a:spcPts val="0"/>
              </a:spcBef>
              <a:spcAft>
                <a:spcPts val="0"/>
              </a:spcAft>
              <a:buFont typeface="Arial" panose="020B0604020202020204" pitchFamily="34" charset="0"/>
              <a:buChar char="•"/>
            </a:pPr>
            <a:r>
              <a:rPr lang="en-US" dirty="0" err="1" smtClean="0"/>
              <a:t>ChartJS</a:t>
            </a:r>
            <a:endParaRPr lang="en-US" dirty="0" smtClean="0"/>
          </a:p>
          <a:p>
            <a:pPr marL="285750" lvl="0" indent="-285750" algn="l" rtl="0">
              <a:spcBef>
                <a:spcPts val="0"/>
              </a:spcBef>
              <a:spcAft>
                <a:spcPts val="0"/>
              </a:spcAft>
              <a:buFont typeface="Arial" panose="020B0604020202020204" pitchFamily="34" charset="0"/>
              <a:buChar char="•"/>
            </a:pPr>
            <a:endParaRPr lang="en-US" dirty="0"/>
          </a:p>
          <a:p>
            <a:pPr marL="285750" lvl="0" indent="-285750" algn="l" rtl="0">
              <a:spcBef>
                <a:spcPts val="0"/>
              </a:spcBef>
              <a:spcAft>
                <a:spcPts val="0"/>
              </a:spcAft>
              <a:buFont typeface="Arial" panose="020B0604020202020204" pitchFamily="34" charset="0"/>
              <a:buChar char="•"/>
            </a:pPr>
            <a:endParaRPr lang="en-US" dirty="0"/>
          </a:p>
          <a:p>
            <a:pPr marL="285750" lvl="0" indent="-285750" algn="l" rtl="0">
              <a:spcBef>
                <a:spcPts val="0"/>
              </a:spcBef>
              <a:spcAft>
                <a:spcPts val="0"/>
              </a:spcAft>
              <a:buFont typeface="Arial" panose="020B0604020202020204" pitchFamily="34" charset="0"/>
              <a:buChar char="•"/>
            </a:pPr>
            <a:r>
              <a:rPr lang="en-US" dirty="0" err="1" smtClean="0"/>
              <a:t>SmtpJS</a:t>
            </a:r>
            <a:endParaRPr lang="en-US" dirty="0" smtClean="0"/>
          </a:p>
          <a:p>
            <a:pPr marL="285750" lvl="0" indent="-285750" algn="l" rtl="0">
              <a:spcBef>
                <a:spcPts val="0"/>
              </a:spcBef>
              <a:spcAft>
                <a:spcPts val="0"/>
              </a:spcAft>
              <a:buFont typeface="Arial" panose="020B0604020202020204" pitchFamily="34" charset="0"/>
              <a:buChar char="•"/>
            </a:pPr>
            <a:r>
              <a:rPr lang="en-US" dirty="0" smtClean="0"/>
              <a:t>HTML2PDF</a:t>
            </a:r>
          </a:p>
          <a:p>
            <a:pPr marL="285750" lvl="0" indent="-285750" algn="l" rtl="0">
              <a:spcBef>
                <a:spcPts val="0"/>
              </a:spcBef>
              <a:spcAft>
                <a:spcPts val="0"/>
              </a:spcAft>
              <a:buFont typeface="Arial" panose="020B0604020202020204" pitchFamily="34" charset="0"/>
              <a:buChar char="•"/>
            </a:pPr>
            <a:r>
              <a:rPr lang="en-US" dirty="0" err="1" smtClean="0"/>
              <a:t>CryptoJS</a:t>
            </a:r>
            <a:endParaRPr lang="en-US" dirty="0" smtClean="0"/>
          </a:p>
          <a:p>
            <a:pPr marL="285750" lvl="0" indent="-285750" algn="l" rtl="0">
              <a:spcBef>
                <a:spcPts val="0"/>
              </a:spcBef>
              <a:spcAft>
                <a:spcPts val="0"/>
              </a:spcAft>
              <a:buFont typeface="Arial" panose="020B0604020202020204" pitchFamily="34" charset="0"/>
              <a:buChar char="•"/>
            </a:pPr>
            <a:r>
              <a:rPr lang="en-US" dirty="0" err="1" smtClean="0"/>
              <a:t>SwiperSlides</a:t>
            </a:r>
            <a:endParaRPr lang="en-US" dirty="0" smtClean="0"/>
          </a:p>
          <a:p>
            <a:pPr marL="285750" lvl="0" indent="-285750" algn="l" rtl="0">
              <a:spcBef>
                <a:spcPts val="0"/>
              </a:spcBef>
              <a:spcAft>
                <a:spcPts val="0"/>
              </a:spcAft>
              <a:buFont typeface="Arial" panose="020B0604020202020204" pitchFamily="34" charset="0"/>
              <a:buChar char="•"/>
            </a:pPr>
            <a:r>
              <a:rPr lang="en-US" dirty="0" smtClean="0"/>
              <a:t>Font </a:t>
            </a:r>
            <a:r>
              <a:rPr lang="en-US" dirty="0" err="1" smtClean="0"/>
              <a:t>Awsome</a:t>
            </a:r>
            <a:endParaRPr lang="en-US" dirty="0" smtClean="0"/>
          </a:p>
          <a:p>
            <a:pPr marL="0" lvl="0" indent="0" algn="l" rtl="0">
              <a:spcBef>
                <a:spcPts val="0"/>
              </a:spcBef>
              <a:spcAft>
                <a:spcPts val="0"/>
              </a:spcAft>
            </a:pPr>
            <a:r>
              <a:rPr lang="en-US" dirty="0" smtClean="0"/>
              <a:t> </a:t>
            </a:r>
          </a:p>
        </p:txBody>
      </p:sp>
      <p:pic>
        <p:nvPicPr>
          <p:cNvPr id="2" name="Picture 1"/>
          <p:cNvPicPr>
            <a:picLocks noChangeAspect="1"/>
          </p:cNvPicPr>
          <p:nvPr/>
        </p:nvPicPr>
        <p:blipFill>
          <a:blip r:embed="rId3">
            <a:extLst>
              <a:ext uri="{BEBA8EAE-BF5A-486C-A8C5-ECC9F3942E4B}">
                <a14:imgProps xmlns:a14="http://schemas.microsoft.com/office/drawing/2010/main">
                  <a14:imgLayer r:embed="rId4">
                    <a14:imgEffect>
                      <a14:backgroundRemoval t="10000" b="97361" l="2917" r="90000">
                        <a14:foregroundMark x1="38056" y1="84583" x2="38056" y2="84583"/>
                        <a14:foregroundMark x1="2917" y1="97361" x2="2917" y2="97361"/>
                      </a14:backgroundRemoval>
                    </a14:imgEffect>
                  </a14:imgLayer>
                </a14:imgProps>
              </a:ext>
              <a:ext uri="{28A0092B-C50C-407E-A947-70E740481C1C}">
                <a14:useLocalDpi xmlns:a14="http://schemas.microsoft.com/office/drawing/2010/main" val="0"/>
              </a:ext>
            </a:extLst>
          </a:blip>
          <a:stretch>
            <a:fillRect/>
          </a:stretch>
        </p:blipFill>
        <p:spPr>
          <a:xfrm>
            <a:off x="5806439" y="1269071"/>
            <a:ext cx="3874429" cy="3874429"/>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31"/>
          <p:cNvSpPr/>
          <p:nvPr/>
        </p:nvSpPr>
        <p:spPr>
          <a:xfrm>
            <a:off x="631969" y="1062420"/>
            <a:ext cx="2873100" cy="3023400"/>
          </a:xfrm>
          <a:prstGeom prst="roundRect">
            <a:avLst>
              <a:gd name="adj" fmla="val 9091"/>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4" name="Google Shape;374;p31"/>
          <p:cNvSpPr/>
          <p:nvPr/>
        </p:nvSpPr>
        <p:spPr>
          <a:xfrm>
            <a:off x="3836563" y="1062420"/>
            <a:ext cx="5063100" cy="3023400"/>
          </a:xfrm>
          <a:prstGeom prst="roundRect">
            <a:avLst>
              <a:gd name="adj" fmla="val 909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5" name="Google Shape;375;p31"/>
          <p:cNvSpPr txBox="1">
            <a:spLocks noGrp="1"/>
          </p:cNvSpPr>
          <p:nvPr>
            <p:ph type="title"/>
          </p:nvPr>
        </p:nvSpPr>
        <p:spPr>
          <a:xfrm>
            <a:off x="3934516" y="1972860"/>
            <a:ext cx="4867194" cy="120252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smtClean="0">
                <a:solidFill>
                  <a:schemeClr val="tx1"/>
                </a:solidFill>
              </a:rPr>
              <a:t>OUR TASKS </a:t>
            </a:r>
            <a:endParaRPr dirty="0">
              <a:solidFill>
                <a:schemeClr val="tx1"/>
              </a:solidFill>
            </a:endParaRPr>
          </a:p>
        </p:txBody>
      </p:sp>
      <p:sp>
        <p:nvSpPr>
          <p:cNvPr id="376" name="Google Shape;376;p31"/>
          <p:cNvSpPr txBox="1">
            <a:spLocks noGrp="1"/>
          </p:cNvSpPr>
          <p:nvPr>
            <p:ph type="title" idx="2"/>
          </p:nvPr>
        </p:nvSpPr>
        <p:spPr>
          <a:xfrm>
            <a:off x="963463" y="1295997"/>
            <a:ext cx="2023200" cy="194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2</a:t>
            </a:r>
            <a:r>
              <a:rPr lang="en" dirty="0" smtClean="0">
                <a:solidFill>
                  <a:schemeClr val="lt1"/>
                </a:solidFill>
              </a:rPr>
              <a:t>.</a:t>
            </a:r>
            <a:endParaRPr dirty="0">
              <a:solidFill>
                <a:schemeClr val="lt1"/>
              </a:solidFill>
            </a:endParaRPr>
          </a:p>
        </p:txBody>
      </p:sp>
      <p:sp>
        <p:nvSpPr>
          <p:cNvPr id="378" name="Google Shape;378;p31"/>
          <p:cNvSpPr/>
          <p:nvPr/>
        </p:nvSpPr>
        <p:spPr>
          <a:xfrm>
            <a:off x="1139075" y="3089684"/>
            <a:ext cx="1847588" cy="72616"/>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solidFill>
                <a:schemeClr val="lt1"/>
              </a:solidFill>
              <a:latin typeface="Montserrat"/>
              <a:ea typeface="Montserrat"/>
              <a:cs typeface="Montserrat"/>
              <a:sym typeface="Montserrat"/>
            </a:endParaRPr>
          </a:p>
        </p:txBody>
      </p:sp>
    </p:spTree>
    <p:extLst>
      <p:ext uri="{BB962C8B-B14F-4D97-AF65-F5344CB8AC3E}">
        <p14:creationId xmlns:p14="http://schemas.microsoft.com/office/powerpoint/2010/main" val="296795262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386;p32"/>
          <p:cNvSpPr/>
          <p:nvPr/>
        </p:nvSpPr>
        <p:spPr>
          <a:xfrm>
            <a:off x="703868" y="427703"/>
            <a:ext cx="2595592" cy="700057"/>
          </a:xfrm>
          <a:prstGeom prst="roundRect">
            <a:avLst>
              <a:gd name="adj" fmla="val 90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 name="Google Shape;387;p32"/>
          <p:cNvSpPr txBox="1">
            <a:spLocks/>
          </p:cNvSpPr>
          <p:nvPr/>
        </p:nvSpPr>
        <p:spPr>
          <a:xfrm>
            <a:off x="934213" y="451001"/>
            <a:ext cx="2365247" cy="676759"/>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Montserrat"/>
              <a:buNone/>
              <a:defRPr sz="30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3500"/>
              <a:buFont typeface="Montserrat"/>
              <a:buNone/>
              <a:defRPr sz="35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500"/>
              <a:buFont typeface="Montserrat"/>
              <a:buNone/>
              <a:defRPr sz="35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500"/>
              <a:buFont typeface="Montserrat"/>
              <a:buNone/>
              <a:defRPr sz="35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500"/>
              <a:buFont typeface="Montserrat"/>
              <a:buNone/>
              <a:defRPr sz="35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500"/>
              <a:buFont typeface="Montserrat"/>
              <a:buNone/>
              <a:defRPr sz="35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500"/>
              <a:buFont typeface="Montserrat"/>
              <a:buNone/>
              <a:defRPr sz="35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500"/>
              <a:buFont typeface="Montserrat"/>
              <a:buNone/>
              <a:defRPr sz="35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500"/>
              <a:buFont typeface="Montserrat"/>
              <a:buNone/>
              <a:defRPr sz="3500" b="1" i="0" u="none" strike="noStrike" cap="none">
                <a:solidFill>
                  <a:schemeClr val="dk1"/>
                </a:solidFill>
                <a:latin typeface="Montserrat"/>
                <a:ea typeface="Montserrat"/>
                <a:cs typeface="Montserrat"/>
                <a:sym typeface="Montserrat"/>
              </a:defRPr>
            </a:lvl9pPr>
          </a:lstStyle>
          <a:p>
            <a:r>
              <a:rPr lang="en-US" dirty="0" smtClean="0">
                <a:solidFill>
                  <a:schemeClr val="lt1"/>
                </a:solidFill>
              </a:rPr>
              <a:t>Our Tasks</a:t>
            </a:r>
            <a:endParaRPr lang="en-US" dirty="0">
              <a:solidFill>
                <a:schemeClr val="lt1"/>
              </a:solidFill>
            </a:endParaRPr>
          </a:p>
        </p:txBody>
      </p:sp>
      <p:pic>
        <p:nvPicPr>
          <p:cNvPr id="5" name="Picture 4"/>
          <p:cNvPicPr>
            <a:picLocks noChangeAspect="1"/>
          </p:cNvPicPr>
          <p:nvPr/>
        </p:nvPicPr>
        <p:blipFill>
          <a:blip r:embed="rId2"/>
          <a:stretch>
            <a:fillRect/>
          </a:stretch>
        </p:blipFill>
        <p:spPr>
          <a:xfrm>
            <a:off x="1485900" y="1151058"/>
            <a:ext cx="6309360" cy="3779082"/>
          </a:xfrm>
          <a:prstGeom prst="rect">
            <a:avLst/>
          </a:prstGeom>
        </p:spPr>
      </p:pic>
    </p:spTree>
    <p:extLst>
      <p:ext uri="{BB962C8B-B14F-4D97-AF65-F5344CB8AC3E}">
        <p14:creationId xmlns:p14="http://schemas.microsoft.com/office/powerpoint/2010/main" val="164473239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31"/>
          <p:cNvSpPr/>
          <p:nvPr/>
        </p:nvSpPr>
        <p:spPr>
          <a:xfrm>
            <a:off x="631969" y="1062420"/>
            <a:ext cx="2873100" cy="3023400"/>
          </a:xfrm>
          <a:prstGeom prst="roundRect">
            <a:avLst>
              <a:gd name="adj" fmla="val 9091"/>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4" name="Google Shape;374;p31"/>
          <p:cNvSpPr/>
          <p:nvPr/>
        </p:nvSpPr>
        <p:spPr>
          <a:xfrm>
            <a:off x="3836563" y="1062420"/>
            <a:ext cx="5063100" cy="3023400"/>
          </a:xfrm>
          <a:prstGeom prst="roundRect">
            <a:avLst>
              <a:gd name="adj" fmla="val 909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5" name="Google Shape;375;p31"/>
          <p:cNvSpPr txBox="1">
            <a:spLocks noGrp="1"/>
          </p:cNvSpPr>
          <p:nvPr>
            <p:ph type="title"/>
          </p:nvPr>
        </p:nvSpPr>
        <p:spPr>
          <a:xfrm>
            <a:off x="3934516" y="1972860"/>
            <a:ext cx="4867194" cy="120252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smtClean="0">
                <a:solidFill>
                  <a:schemeClr val="tx1"/>
                </a:solidFill>
              </a:rPr>
              <a:t>DEMO</a:t>
            </a:r>
            <a:endParaRPr dirty="0">
              <a:solidFill>
                <a:schemeClr val="tx1"/>
              </a:solidFill>
            </a:endParaRPr>
          </a:p>
        </p:txBody>
      </p:sp>
      <p:sp>
        <p:nvSpPr>
          <p:cNvPr id="376" name="Google Shape;376;p31"/>
          <p:cNvSpPr txBox="1">
            <a:spLocks noGrp="1"/>
          </p:cNvSpPr>
          <p:nvPr>
            <p:ph type="title" idx="2"/>
          </p:nvPr>
        </p:nvSpPr>
        <p:spPr>
          <a:xfrm>
            <a:off x="963463" y="1295997"/>
            <a:ext cx="2023200" cy="194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lt1"/>
                </a:solidFill>
              </a:rPr>
              <a:t>3.</a:t>
            </a:r>
            <a:endParaRPr dirty="0">
              <a:solidFill>
                <a:schemeClr val="lt1"/>
              </a:solidFill>
            </a:endParaRPr>
          </a:p>
        </p:txBody>
      </p:sp>
      <p:sp>
        <p:nvSpPr>
          <p:cNvPr id="378" name="Google Shape;378;p31"/>
          <p:cNvSpPr/>
          <p:nvPr/>
        </p:nvSpPr>
        <p:spPr>
          <a:xfrm>
            <a:off x="1139075" y="3089684"/>
            <a:ext cx="1847588" cy="72616"/>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solidFill>
                <a:schemeClr val="lt1"/>
              </a:solidFill>
              <a:latin typeface="Montserrat"/>
              <a:ea typeface="Montserrat"/>
              <a:cs typeface="Montserrat"/>
              <a:sym typeface="Montserrat"/>
            </a:endParaRPr>
          </a:p>
        </p:txBody>
      </p:sp>
    </p:spTree>
    <p:extLst>
      <p:ext uri="{BB962C8B-B14F-4D97-AF65-F5344CB8AC3E}">
        <p14:creationId xmlns:p14="http://schemas.microsoft.com/office/powerpoint/2010/main" val="171172134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31"/>
          <p:cNvSpPr/>
          <p:nvPr/>
        </p:nvSpPr>
        <p:spPr>
          <a:xfrm>
            <a:off x="631969" y="1062420"/>
            <a:ext cx="2873100" cy="3023400"/>
          </a:xfrm>
          <a:prstGeom prst="roundRect">
            <a:avLst>
              <a:gd name="adj" fmla="val 9091"/>
            </a:avLst>
          </a:prstGeom>
          <a:solidFill>
            <a:srgbClr val="162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4" name="Google Shape;374;p31"/>
          <p:cNvSpPr/>
          <p:nvPr/>
        </p:nvSpPr>
        <p:spPr>
          <a:xfrm>
            <a:off x="3836563" y="1062420"/>
            <a:ext cx="5063100" cy="3023400"/>
          </a:xfrm>
          <a:prstGeom prst="roundRect">
            <a:avLst>
              <a:gd name="adj" fmla="val 909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5" name="Google Shape;375;p31"/>
          <p:cNvSpPr txBox="1">
            <a:spLocks noGrp="1"/>
          </p:cNvSpPr>
          <p:nvPr>
            <p:ph type="title"/>
          </p:nvPr>
        </p:nvSpPr>
        <p:spPr>
          <a:xfrm>
            <a:off x="3934516" y="1972860"/>
            <a:ext cx="4867194" cy="120252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smtClean="0">
                <a:solidFill>
                  <a:schemeClr val="tx1"/>
                </a:solidFill>
              </a:rPr>
              <a:t>USER-SIDE</a:t>
            </a:r>
            <a:br>
              <a:rPr lang="en-US" dirty="0" smtClean="0">
                <a:solidFill>
                  <a:schemeClr val="tx1"/>
                </a:solidFill>
              </a:rPr>
            </a:br>
            <a:r>
              <a:rPr lang="en-US" dirty="0" smtClean="0">
                <a:solidFill>
                  <a:schemeClr val="tx1"/>
                </a:solidFill>
              </a:rPr>
              <a:t>FEATURES</a:t>
            </a:r>
            <a:endParaRPr dirty="0">
              <a:solidFill>
                <a:schemeClr val="tx1"/>
              </a:solidFill>
            </a:endParaRPr>
          </a:p>
        </p:txBody>
      </p:sp>
      <p:sp>
        <p:nvSpPr>
          <p:cNvPr id="376" name="Google Shape;376;p31"/>
          <p:cNvSpPr txBox="1">
            <a:spLocks noGrp="1"/>
          </p:cNvSpPr>
          <p:nvPr>
            <p:ph type="title" idx="2"/>
          </p:nvPr>
        </p:nvSpPr>
        <p:spPr>
          <a:xfrm>
            <a:off x="963463" y="1295997"/>
            <a:ext cx="2023200" cy="194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4</a:t>
            </a:r>
            <a:r>
              <a:rPr lang="en" dirty="0" smtClean="0">
                <a:solidFill>
                  <a:schemeClr val="lt1"/>
                </a:solidFill>
              </a:rPr>
              <a:t>.</a:t>
            </a:r>
            <a:endParaRPr dirty="0">
              <a:solidFill>
                <a:schemeClr val="lt1"/>
              </a:solidFill>
            </a:endParaRPr>
          </a:p>
        </p:txBody>
      </p:sp>
      <p:sp>
        <p:nvSpPr>
          <p:cNvPr id="378" name="Google Shape;378;p31"/>
          <p:cNvSpPr/>
          <p:nvPr/>
        </p:nvSpPr>
        <p:spPr>
          <a:xfrm>
            <a:off x="1139075" y="3089684"/>
            <a:ext cx="1847588" cy="72616"/>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solidFill>
                <a:schemeClr val="lt1"/>
              </a:solidFill>
              <a:latin typeface="Montserrat"/>
              <a:ea typeface="Montserrat"/>
              <a:cs typeface="Montserrat"/>
              <a:sym typeface="Montserrat"/>
            </a:endParaRPr>
          </a:p>
        </p:txBody>
      </p:sp>
    </p:spTree>
    <p:extLst>
      <p:ext uri="{BB962C8B-B14F-4D97-AF65-F5344CB8AC3E}">
        <p14:creationId xmlns:p14="http://schemas.microsoft.com/office/powerpoint/2010/main" val="39980219"/>
      </p:ext>
    </p:extLst>
  </p:cSld>
  <p:clrMapOvr>
    <a:masterClrMapping/>
  </p:clrMapOvr>
  <p:timing>
    <p:tnLst>
      <p:par>
        <p:cTn id="1" dur="indefinite" restart="never" nodeType="tmRoot"/>
      </p:par>
    </p:tnLst>
  </p:timing>
</p:sld>
</file>

<file path=ppt/theme/theme1.xml><?xml version="1.0" encoding="utf-8"?>
<a:theme xmlns:a="http://schemas.openxmlformats.org/drawingml/2006/main" name="Yellow E-Wallet Project Proposal by Slidesgo">
  <a:themeElements>
    <a:clrScheme name="Simple Light">
      <a:dk1>
        <a:srgbClr val="162535"/>
      </a:dk1>
      <a:lt1>
        <a:srgbClr val="FBF9EA"/>
      </a:lt1>
      <a:dk2>
        <a:srgbClr val="ECBD2A"/>
      </a:dk2>
      <a:lt2>
        <a:srgbClr val="FFFFFF"/>
      </a:lt2>
      <a:accent1>
        <a:srgbClr val="FFFFFF"/>
      </a:accent1>
      <a:accent2>
        <a:srgbClr val="FFFFFF"/>
      </a:accent2>
      <a:accent3>
        <a:srgbClr val="FFFFFF"/>
      </a:accent3>
      <a:accent4>
        <a:srgbClr val="FFFFFF"/>
      </a:accent4>
      <a:accent5>
        <a:srgbClr val="FFFFFF"/>
      </a:accent5>
      <a:accent6>
        <a:srgbClr val="FFFFFF"/>
      </a:accent6>
      <a:hlink>
        <a:srgbClr val="16253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138</TotalTime>
  <Words>435</Words>
  <Application>Microsoft Office PowerPoint</Application>
  <PresentationFormat>On-screen Show (16:9)</PresentationFormat>
  <Paragraphs>110</Paragraphs>
  <Slides>29</Slides>
  <Notes>28</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29</vt:i4>
      </vt:variant>
    </vt:vector>
  </HeadingPairs>
  <TitlesOfParts>
    <vt:vector size="40" baseType="lpstr">
      <vt:lpstr>Roboto Medium</vt:lpstr>
      <vt:lpstr>Montserrat</vt:lpstr>
      <vt:lpstr>Roboto</vt:lpstr>
      <vt:lpstr>Arial</vt:lpstr>
      <vt:lpstr>Proxima Nova</vt:lpstr>
      <vt:lpstr>Mukta ExtraBold</vt:lpstr>
      <vt:lpstr>Lexend Deca Light</vt:lpstr>
      <vt:lpstr>Calibri</vt:lpstr>
      <vt:lpstr>Amatic SC</vt:lpstr>
      <vt:lpstr>Yellow E-Wallet Project Proposal by Slidesgo</vt:lpstr>
      <vt:lpstr>Slidesgo Final Pages</vt:lpstr>
      <vt:lpstr>COFFEE HOUSE GROUP</vt:lpstr>
      <vt:lpstr>Main Contents</vt:lpstr>
      <vt:lpstr>OUR IDEA</vt:lpstr>
      <vt:lpstr>CORE TECHNOLOGY</vt:lpstr>
      <vt:lpstr>Core Technology</vt:lpstr>
      <vt:lpstr>OUR TASKS </vt:lpstr>
      <vt:lpstr>PowerPoint Presentation</vt:lpstr>
      <vt:lpstr>DEMO</vt:lpstr>
      <vt:lpstr>USER-SIDE FEATURES</vt:lpstr>
      <vt:lpstr>ADMIN-SIDE FEATURES</vt:lpstr>
      <vt:lpstr>DIFFICULTIES</vt:lpstr>
      <vt:lpstr>Difficulties</vt:lpstr>
      <vt:lpstr>SOLVING PROBLEMS</vt:lpstr>
      <vt:lpstr>Solving</vt:lpstr>
      <vt:lpstr>Thanks!</vt:lpstr>
      <vt:lpstr>Icon pack</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PowerPoint Presentation</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Yellow E-Wallet Project Proposal</dc:title>
  <dc:creator>admin</dc:creator>
  <cp:lastModifiedBy>admin</cp:lastModifiedBy>
  <cp:revision>14</cp:revision>
  <dcterms:modified xsi:type="dcterms:W3CDTF">2022-01-06T17:48:16Z</dcterms:modified>
</cp:coreProperties>
</file>